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0" d="100"/>
          <a:sy n="60" d="100"/>
        </p:scale>
        <p:origin x="1830" y="2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svg"/><Relationship Id="rId1" Type="http://schemas.openxmlformats.org/officeDocument/2006/relationships/image" Target="../media/image1.png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diagrams/_rels/data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svg"/><Relationship Id="rId1" Type="http://schemas.openxmlformats.org/officeDocument/2006/relationships/image" Target="../media/image7.png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10" Type="http://schemas.openxmlformats.org/officeDocument/2006/relationships/image" Target="../media/image16.svg"/><Relationship Id="rId4" Type="http://schemas.openxmlformats.org/officeDocument/2006/relationships/image" Target="../media/image10.svg"/><Relationship Id="rId9" Type="http://schemas.openxmlformats.org/officeDocument/2006/relationships/image" Target="../media/image15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svg"/><Relationship Id="rId1" Type="http://schemas.openxmlformats.org/officeDocument/2006/relationships/image" Target="../media/image1.png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diagrams/_rels/drawing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svg"/><Relationship Id="rId1" Type="http://schemas.openxmlformats.org/officeDocument/2006/relationships/image" Target="../media/image7.png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10" Type="http://schemas.openxmlformats.org/officeDocument/2006/relationships/image" Target="../media/image16.svg"/><Relationship Id="rId4" Type="http://schemas.openxmlformats.org/officeDocument/2006/relationships/image" Target="../media/image10.svg"/><Relationship Id="rId9" Type="http://schemas.openxmlformats.org/officeDocument/2006/relationships/image" Target="../media/image1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bg_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A671576-29BB-4E40-AF82-F4A71D5B69D4}" type="doc">
      <dgm:prSet loTypeId="urn:microsoft.com/office/officeart/2005/8/layout/process4" loCatId="process" qsTypeId="urn:microsoft.com/office/officeart/2005/8/quickstyle/simple4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C90B3B85-499E-4CE1-BD26-C0909E56E0CB}">
      <dgm:prSet/>
      <dgm:spPr/>
      <dgm:t>
        <a:bodyPr/>
        <a:lstStyle/>
        <a:p>
          <a:r>
            <a:rPr lang="en-US"/>
            <a:t>Comprendere la persona nei suoi contesti di vita</a:t>
          </a:r>
        </a:p>
      </dgm:t>
    </dgm:pt>
    <dgm:pt modelId="{3CD54D2C-671F-43EA-88E2-1392E068909D}" type="parTrans" cxnId="{71E04E84-D4D2-4968-9F81-37749F86D8CB}">
      <dgm:prSet/>
      <dgm:spPr/>
      <dgm:t>
        <a:bodyPr/>
        <a:lstStyle/>
        <a:p>
          <a:endParaRPr lang="en-US"/>
        </a:p>
      </dgm:t>
    </dgm:pt>
    <dgm:pt modelId="{A7417E7C-5EBF-482A-903E-8502BFF57104}" type="sibTrans" cxnId="{71E04E84-D4D2-4968-9F81-37749F86D8CB}">
      <dgm:prSet/>
      <dgm:spPr/>
      <dgm:t>
        <a:bodyPr/>
        <a:lstStyle/>
        <a:p>
          <a:endParaRPr lang="en-US"/>
        </a:p>
      </dgm:t>
    </dgm:pt>
    <dgm:pt modelId="{B9695DFD-F0BF-420B-A183-8EFD68768A04}">
      <dgm:prSet/>
      <dgm:spPr/>
      <dgm:t>
        <a:bodyPr/>
        <a:lstStyle/>
        <a:p>
          <a:r>
            <a:rPr lang="en-US"/>
            <a:t>Integrare osservazione, storia e progetto educativo</a:t>
          </a:r>
        </a:p>
      </dgm:t>
    </dgm:pt>
    <dgm:pt modelId="{28C62B64-4AB4-42F9-A3F4-2D4B7B8A3E6F}" type="parTrans" cxnId="{52B321C1-AFD7-4014-938D-E199AD62CAF4}">
      <dgm:prSet/>
      <dgm:spPr/>
      <dgm:t>
        <a:bodyPr/>
        <a:lstStyle/>
        <a:p>
          <a:endParaRPr lang="en-US"/>
        </a:p>
      </dgm:t>
    </dgm:pt>
    <dgm:pt modelId="{FC7F83F1-D560-4D41-8B22-0618C315682A}" type="sibTrans" cxnId="{52B321C1-AFD7-4014-938D-E199AD62CAF4}">
      <dgm:prSet/>
      <dgm:spPr/>
      <dgm:t>
        <a:bodyPr/>
        <a:lstStyle/>
        <a:p>
          <a:endParaRPr lang="en-US"/>
        </a:p>
      </dgm:t>
    </dgm:pt>
    <dgm:pt modelId="{3C1B1F44-20D3-4749-B7CC-126141206F61}">
      <dgm:prSet/>
      <dgm:spPr/>
      <dgm:t>
        <a:bodyPr/>
        <a:lstStyle/>
        <a:p>
          <a:r>
            <a:rPr lang="en-US"/>
            <a:t>Orientare il Progetto Educativo Clinico</a:t>
          </a:r>
        </a:p>
      </dgm:t>
    </dgm:pt>
    <dgm:pt modelId="{28CA8FAE-CD48-4A27-AA8F-4D71C24CCC00}" type="parTrans" cxnId="{B82BAD98-A86A-4CAD-B7FA-DC2F5EA52029}">
      <dgm:prSet/>
      <dgm:spPr/>
      <dgm:t>
        <a:bodyPr/>
        <a:lstStyle/>
        <a:p>
          <a:endParaRPr lang="en-US"/>
        </a:p>
      </dgm:t>
    </dgm:pt>
    <dgm:pt modelId="{731968F9-C6D1-4EA0-998E-C5DA45948105}" type="sibTrans" cxnId="{B82BAD98-A86A-4CAD-B7FA-DC2F5EA52029}">
      <dgm:prSet/>
      <dgm:spPr/>
      <dgm:t>
        <a:bodyPr/>
        <a:lstStyle/>
        <a:p>
          <a:endParaRPr lang="en-US"/>
        </a:p>
      </dgm:t>
    </dgm:pt>
    <dgm:pt modelId="{F7FD5AF7-143D-48C0-BBC1-F1B84C5308C4}" type="pres">
      <dgm:prSet presAssocID="{CA671576-29BB-4E40-AF82-F4A71D5B69D4}" presName="Name0" presStyleCnt="0">
        <dgm:presLayoutVars>
          <dgm:dir/>
          <dgm:animLvl val="lvl"/>
          <dgm:resizeHandles val="exact"/>
        </dgm:presLayoutVars>
      </dgm:prSet>
      <dgm:spPr/>
    </dgm:pt>
    <dgm:pt modelId="{F7460102-7DEE-4316-ADFB-44133EFD2047}" type="pres">
      <dgm:prSet presAssocID="{3C1B1F44-20D3-4749-B7CC-126141206F61}" presName="boxAndChildren" presStyleCnt="0"/>
      <dgm:spPr/>
    </dgm:pt>
    <dgm:pt modelId="{E1392120-D193-4864-BB0D-8B8FA18481AF}" type="pres">
      <dgm:prSet presAssocID="{3C1B1F44-20D3-4749-B7CC-126141206F61}" presName="parentTextBox" presStyleLbl="node1" presStyleIdx="0" presStyleCnt="3"/>
      <dgm:spPr/>
    </dgm:pt>
    <dgm:pt modelId="{6499778C-12D2-4C70-B4E9-F7096CA62FF4}" type="pres">
      <dgm:prSet presAssocID="{FC7F83F1-D560-4D41-8B22-0618C315682A}" presName="sp" presStyleCnt="0"/>
      <dgm:spPr/>
    </dgm:pt>
    <dgm:pt modelId="{42441497-CE10-4D20-8E22-7353098DA6B7}" type="pres">
      <dgm:prSet presAssocID="{B9695DFD-F0BF-420B-A183-8EFD68768A04}" presName="arrowAndChildren" presStyleCnt="0"/>
      <dgm:spPr/>
    </dgm:pt>
    <dgm:pt modelId="{716289E7-32C6-49BA-BF7D-79B959DE079E}" type="pres">
      <dgm:prSet presAssocID="{B9695DFD-F0BF-420B-A183-8EFD68768A04}" presName="parentTextArrow" presStyleLbl="node1" presStyleIdx="1" presStyleCnt="3"/>
      <dgm:spPr/>
    </dgm:pt>
    <dgm:pt modelId="{71BE0DF6-6144-4EA0-85B4-02021E4685DA}" type="pres">
      <dgm:prSet presAssocID="{A7417E7C-5EBF-482A-903E-8502BFF57104}" presName="sp" presStyleCnt="0"/>
      <dgm:spPr/>
    </dgm:pt>
    <dgm:pt modelId="{3A56EF8F-A4BD-42C4-9D97-DA4A69A13A75}" type="pres">
      <dgm:prSet presAssocID="{C90B3B85-499E-4CE1-BD26-C0909E56E0CB}" presName="arrowAndChildren" presStyleCnt="0"/>
      <dgm:spPr/>
    </dgm:pt>
    <dgm:pt modelId="{B03BA8D5-9506-441C-97AE-D5E2B4B8349A}" type="pres">
      <dgm:prSet presAssocID="{C90B3B85-499E-4CE1-BD26-C0909E56E0CB}" presName="parentTextArrow" presStyleLbl="node1" presStyleIdx="2" presStyleCnt="3"/>
      <dgm:spPr/>
    </dgm:pt>
  </dgm:ptLst>
  <dgm:cxnLst>
    <dgm:cxn modelId="{04696B18-4B0C-4326-9B42-98C1EC4EE040}" type="presOf" srcId="{C90B3B85-499E-4CE1-BD26-C0909E56E0CB}" destId="{B03BA8D5-9506-441C-97AE-D5E2B4B8349A}" srcOrd="0" destOrd="0" presId="urn:microsoft.com/office/officeart/2005/8/layout/process4"/>
    <dgm:cxn modelId="{C606EA1A-F89E-4B32-A872-3CA303BBA105}" type="presOf" srcId="{CA671576-29BB-4E40-AF82-F4A71D5B69D4}" destId="{F7FD5AF7-143D-48C0-BBC1-F1B84C5308C4}" srcOrd="0" destOrd="0" presId="urn:microsoft.com/office/officeart/2005/8/layout/process4"/>
    <dgm:cxn modelId="{A978EB2C-8ACA-494C-B6D8-7EA1F75FECAA}" type="presOf" srcId="{3C1B1F44-20D3-4749-B7CC-126141206F61}" destId="{E1392120-D193-4864-BB0D-8B8FA18481AF}" srcOrd="0" destOrd="0" presId="urn:microsoft.com/office/officeart/2005/8/layout/process4"/>
    <dgm:cxn modelId="{71E04E84-D4D2-4968-9F81-37749F86D8CB}" srcId="{CA671576-29BB-4E40-AF82-F4A71D5B69D4}" destId="{C90B3B85-499E-4CE1-BD26-C0909E56E0CB}" srcOrd="0" destOrd="0" parTransId="{3CD54D2C-671F-43EA-88E2-1392E068909D}" sibTransId="{A7417E7C-5EBF-482A-903E-8502BFF57104}"/>
    <dgm:cxn modelId="{B82BAD98-A86A-4CAD-B7FA-DC2F5EA52029}" srcId="{CA671576-29BB-4E40-AF82-F4A71D5B69D4}" destId="{3C1B1F44-20D3-4749-B7CC-126141206F61}" srcOrd="2" destOrd="0" parTransId="{28CA8FAE-CD48-4A27-AA8F-4D71C24CCC00}" sibTransId="{731968F9-C6D1-4EA0-998E-C5DA45948105}"/>
    <dgm:cxn modelId="{52B321C1-AFD7-4014-938D-E199AD62CAF4}" srcId="{CA671576-29BB-4E40-AF82-F4A71D5B69D4}" destId="{B9695DFD-F0BF-420B-A183-8EFD68768A04}" srcOrd="1" destOrd="0" parTransId="{28C62B64-4AB4-42F9-A3F4-2D4B7B8A3E6F}" sibTransId="{FC7F83F1-D560-4D41-8B22-0618C315682A}"/>
    <dgm:cxn modelId="{8EE130E5-42BF-42BC-B9A2-5643EE554D4E}" type="presOf" srcId="{B9695DFD-F0BF-420B-A183-8EFD68768A04}" destId="{716289E7-32C6-49BA-BF7D-79B959DE079E}" srcOrd="0" destOrd="0" presId="urn:microsoft.com/office/officeart/2005/8/layout/process4"/>
    <dgm:cxn modelId="{1E95BAB1-C632-44C8-8B32-929226B8D21E}" type="presParOf" srcId="{F7FD5AF7-143D-48C0-BBC1-F1B84C5308C4}" destId="{F7460102-7DEE-4316-ADFB-44133EFD2047}" srcOrd="0" destOrd="0" presId="urn:microsoft.com/office/officeart/2005/8/layout/process4"/>
    <dgm:cxn modelId="{780072D9-1079-4414-BDB9-51BE673D0BC9}" type="presParOf" srcId="{F7460102-7DEE-4316-ADFB-44133EFD2047}" destId="{E1392120-D193-4864-BB0D-8B8FA18481AF}" srcOrd="0" destOrd="0" presId="urn:microsoft.com/office/officeart/2005/8/layout/process4"/>
    <dgm:cxn modelId="{DE0C5D8D-9309-490B-8175-788648A6C57E}" type="presParOf" srcId="{F7FD5AF7-143D-48C0-BBC1-F1B84C5308C4}" destId="{6499778C-12D2-4C70-B4E9-F7096CA62FF4}" srcOrd="1" destOrd="0" presId="urn:microsoft.com/office/officeart/2005/8/layout/process4"/>
    <dgm:cxn modelId="{2014DF16-3E37-4C17-AA39-D8B4C9CB0BD5}" type="presParOf" srcId="{F7FD5AF7-143D-48C0-BBC1-F1B84C5308C4}" destId="{42441497-CE10-4D20-8E22-7353098DA6B7}" srcOrd="2" destOrd="0" presId="urn:microsoft.com/office/officeart/2005/8/layout/process4"/>
    <dgm:cxn modelId="{455F4418-F35F-45CE-998E-C2C06D3856DF}" type="presParOf" srcId="{42441497-CE10-4D20-8E22-7353098DA6B7}" destId="{716289E7-32C6-49BA-BF7D-79B959DE079E}" srcOrd="0" destOrd="0" presId="urn:microsoft.com/office/officeart/2005/8/layout/process4"/>
    <dgm:cxn modelId="{7819D99E-6FA2-4E1C-8410-12A99B5B5D35}" type="presParOf" srcId="{F7FD5AF7-143D-48C0-BBC1-F1B84C5308C4}" destId="{71BE0DF6-6144-4EA0-85B4-02021E4685DA}" srcOrd="3" destOrd="0" presId="urn:microsoft.com/office/officeart/2005/8/layout/process4"/>
    <dgm:cxn modelId="{83E347EF-56F0-47E8-8C89-22FCAAA3CF6E}" type="presParOf" srcId="{F7FD5AF7-143D-48C0-BBC1-F1B84C5308C4}" destId="{3A56EF8F-A4BD-42C4-9D97-DA4A69A13A75}" srcOrd="4" destOrd="0" presId="urn:microsoft.com/office/officeart/2005/8/layout/process4"/>
    <dgm:cxn modelId="{4F786A84-96D9-4A53-9A0B-789B169119EA}" type="presParOf" srcId="{3A56EF8F-A4BD-42C4-9D97-DA4A69A13A75}" destId="{B03BA8D5-9506-441C-97AE-D5E2B4B8349A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222EB04A-08D9-4873-A72C-7AD3389D6C0B}" type="doc">
      <dgm:prSet loTypeId="urn:microsoft.com/office/officeart/2008/layout/LinedList" loCatId="list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8DB32095-E2C8-40FD-9AF0-EA393EAD2D67}">
      <dgm:prSet/>
      <dgm:spPr/>
      <dgm:t>
        <a:bodyPr/>
        <a:lstStyle/>
        <a:p>
          <a:r>
            <a:rPr lang="en-US"/>
            <a:t>Colloquio pedagogico</a:t>
          </a:r>
        </a:p>
      </dgm:t>
    </dgm:pt>
    <dgm:pt modelId="{2DAD59C6-9E80-4AB8-A4B8-1E2FE1C6C517}" type="parTrans" cxnId="{1A0845E0-56D6-4EE7-ABE6-5AC2512D96FC}">
      <dgm:prSet/>
      <dgm:spPr/>
      <dgm:t>
        <a:bodyPr/>
        <a:lstStyle/>
        <a:p>
          <a:endParaRPr lang="en-US"/>
        </a:p>
      </dgm:t>
    </dgm:pt>
    <dgm:pt modelId="{D1E5E084-F2E4-452B-B3C3-0A9F9DF6A264}" type="sibTrans" cxnId="{1A0845E0-56D6-4EE7-ABE6-5AC2512D96FC}">
      <dgm:prSet/>
      <dgm:spPr/>
      <dgm:t>
        <a:bodyPr/>
        <a:lstStyle/>
        <a:p>
          <a:endParaRPr lang="en-US"/>
        </a:p>
      </dgm:t>
    </dgm:pt>
    <dgm:pt modelId="{978B6071-6E03-41E6-B739-7C4516970A2D}">
      <dgm:prSet/>
      <dgm:spPr/>
      <dgm:t>
        <a:bodyPr/>
        <a:lstStyle/>
        <a:p>
          <a:r>
            <a:rPr lang="en-US"/>
            <a:t>Anamnesi educativa</a:t>
          </a:r>
        </a:p>
      </dgm:t>
    </dgm:pt>
    <dgm:pt modelId="{977F444D-CB9B-42EC-8E9B-C5F003C8E98F}" type="parTrans" cxnId="{4C07643C-0934-49FA-A4C6-F62826F59C1B}">
      <dgm:prSet/>
      <dgm:spPr/>
      <dgm:t>
        <a:bodyPr/>
        <a:lstStyle/>
        <a:p>
          <a:endParaRPr lang="en-US"/>
        </a:p>
      </dgm:t>
    </dgm:pt>
    <dgm:pt modelId="{E7B56796-2C1A-412B-A9E7-FB55BEE1F993}" type="sibTrans" cxnId="{4C07643C-0934-49FA-A4C6-F62826F59C1B}">
      <dgm:prSet/>
      <dgm:spPr/>
      <dgm:t>
        <a:bodyPr/>
        <a:lstStyle/>
        <a:p>
          <a:endParaRPr lang="en-US"/>
        </a:p>
      </dgm:t>
    </dgm:pt>
    <dgm:pt modelId="{249BF799-701B-4A43-BD2B-3064C6DCFA6E}">
      <dgm:prSet/>
      <dgm:spPr/>
      <dgm:t>
        <a:bodyPr/>
        <a:lstStyle/>
        <a:p>
          <a:r>
            <a:rPr lang="en-US"/>
            <a:t>Analisi documentale</a:t>
          </a:r>
        </a:p>
      </dgm:t>
    </dgm:pt>
    <dgm:pt modelId="{B8C17FA8-2EC8-4FF3-AC9C-5C5E6E3FCC93}" type="parTrans" cxnId="{D1F613C0-DC98-4C3E-81D8-D8ABE98B15FB}">
      <dgm:prSet/>
      <dgm:spPr/>
      <dgm:t>
        <a:bodyPr/>
        <a:lstStyle/>
        <a:p>
          <a:endParaRPr lang="en-US"/>
        </a:p>
      </dgm:t>
    </dgm:pt>
    <dgm:pt modelId="{78ABADA2-8183-422D-849B-CE184D24B90C}" type="sibTrans" cxnId="{D1F613C0-DC98-4C3E-81D8-D8ABE98B15FB}">
      <dgm:prSet/>
      <dgm:spPr/>
      <dgm:t>
        <a:bodyPr/>
        <a:lstStyle/>
        <a:p>
          <a:endParaRPr lang="en-US"/>
        </a:p>
      </dgm:t>
    </dgm:pt>
    <dgm:pt modelId="{27D6AD6E-E1BA-447E-BE0B-D02751F97CCC}">
      <dgm:prSet/>
      <dgm:spPr/>
      <dgm:t>
        <a:bodyPr/>
        <a:lstStyle/>
        <a:p>
          <a:r>
            <a:rPr lang="en-US"/>
            <a:t>Compiti situati</a:t>
          </a:r>
        </a:p>
      </dgm:t>
    </dgm:pt>
    <dgm:pt modelId="{DE369EA7-165E-4EDF-8629-E7C32AB25C15}" type="parTrans" cxnId="{78C4F2C2-B3AC-4957-9F11-6CE1DFC6EF1F}">
      <dgm:prSet/>
      <dgm:spPr/>
      <dgm:t>
        <a:bodyPr/>
        <a:lstStyle/>
        <a:p>
          <a:endParaRPr lang="en-US"/>
        </a:p>
      </dgm:t>
    </dgm:pt>
    <dgm:pt modelId="{6C815DF5-72BE-4B0D-9660-AACAAD350B03}" type="sibTrans" cxnId="{78C4F2C2-B3AC-4957-9F11-6CE1DFC6EF1F}">
      <dgm:prSet/>
      <dgm:spPr/>
      <dgm:t>
        <a:bodyPr/>
        <a:lstStyle/>
        <a:p>
          <a:endParaRPr lang="en-US"/>
        </a:p>
      </dgm:t>
    </dgm:pt>
    <dgm:pt modelId="{25BFDB3C-96FB-4B77-90CF-A44B286BEC92}">
      <dgm:prSet/>
      <dgm:spPr/>
      <dgm:t>
        <a:bodyPr/>
        <a:lstStyle/>
        <a:p>
          <a:r>
            <a:rPr lang="en-US"/>
            <a:t>Confronto con la rete</a:t>
          </a:r>
        </a:p>
      </dgm:t>
    </dgm:pt>
    <dgm:pt modelId="{2567C046-B630-4CA1-9199-0C38C3DB121E}" type="parTrans" cxnId="{F683BA71-A424-4020-BA5B-EF07A4816298}">
      <dgm:prSet/>
      <dgm:spPr/>
      <dgm:t>
        <a:bodyPr/>
        <a:lstStyle/>
        <a:p>
          <a:endParaRPr lang="en-US"/>
        </a:p>
      </dgm:t>
    </dgm:pt>
    <dgm:pt modelId="{B307B9F3-7559-4B85-B4A6-986936BCB57D}" type="sibTrans" cxnId="{F683BA71-A424-4020-BA5B-EF07A4816298}">
      <dgm:prSet/>
      <dgm:spPr/>
      <dgm:t>
        <a:bodyPr/>
        <a:lstStyle/>
        <a:p>
          <a:endParaRPr lang="en-US"/>
        </a:p>
      </dgm:t>
    </dgm:pt>
    <dgm:pt modelId="{B40E1725-12C8-4E2D-A12B-EB2FAE202ED8}" type="pres">
      <dgm:prSet presAssocID="{222EB04A-08D9-4873-A72C-7AD3389D6C0B}" presName="vert0" presStyleCnt="0">
        <dgm:presLayoutVars>
          <dgm:dir/>
          <dgm:animOne val="branch"/>
          <dgm:animLvl val="lvl"/>
        </dgm:presLayoutVars>
      </dgm:prSet>
      <dgm:spPr/>
    </dgm:pt>
    <dgm:pt modelId="{7887F940-7CB1-47C9-9501-F079DF51C316}" type="pres">
      <dgm:prSet presAssocID="{8DB32095-E2C8-40FD-9AF0-EA393EAD2D67}" presName="thickLine" presStyleLbl="alignNode1" presStyleIdx="0" presStyleCnt="5"/>
      <dgm:spPr/>
    </dgm:pt>
    <dgm:pt modelId="{545FA6DD-3E7E-447F-8F0F-7722F0CA340F}" type="pres">
      <dgm:prSet presAssocID="{8DB32095-E2C8-40FD-9AF0-EA393EAD2D67}" presName="horz1" presStyleCnt="0"/>
      <dgm:spPr/>
    </dgm:pt>
    <dgm:pt modelId="{1852ADB0-BCB7-47C0-A914-8178870DDA5A}" type="pres">
      <dgm:prSet presAssocID="{8DB32095-E2C8-40FD-9AF0-EA393EAD2D67}" presName="tx1" presStyleLbl="revTx" presStyleIdx="0" presStyleCnt="5"/>
      <dgm:spPr/>
    </dgm:pt>
    <dgm:pt modelId="{6CF0A508-A8B2-45C4-B804-C898A51B256C}" type="pres">
      <dgm:prSet presAssocID="{8DB32095-E2C8-40FD-9AF0-EA393EAD2D67}" presName="vert1" presStyleCnt="0"/>
      <dgm:spPr/>
    </dgm:pt>
    <dgm:pt modelId="{778BFEE9-0F9F-41C5-9678-D841F0CED8EF}" type="pres">
      <dgm:prSet presAssocID="{978B6071-6E03-41E6-B739-7C4516970A2D}" presName="thickLine" presStyleLbl="alignNode1" presStyleIdx="1" presStyleCnt="5"/>
      <dgm:spPr/>
    </dgm:pt>
    <dgm:pt modelId="{8684CD62-BDA7-48BA-9342-5666E964DAEC}" type="pres">
      <dgm:prSet presAssocID="{978B6071-6E03-41E6-B739-7C4516970A2D}" presName="horz1" presStyleCnt="0"/>
      <dgm:spPr/>
    </dgm:pt>
    <dgm:pt modelId="{F297A7DA-CE37-4ABE-B3AB-95EF4A68D69E}" type="pres">
      <dgm:prSet presAssocID="{978B6071-6E03-41E6-B739-7C4516970A2D}" presName="tx1" presStyleLbl="revTx" presStyleIdx="1" presStyleCnt="5"/>
      <dgm:spPr/>
    </dgm:pt>
    <dgm:pt modelId="{38B193AC-D767-4B70-AFED-A5B9FBE7357F}" type="pres">
      <dgm:prSet presAssocID="{978B6071-6E03-41E6-B739-7C4516970A2D}" presName="vert1" presStyleCnt="0"/>
      <dgm:spPr/>
    </dgm:pt>
    <dgm:pt modelId="{C4DFEA0C-0BAB-441D-A0E9-2A18CD286E7D}" type="pres">
      <dgm:prSet presAssocID="{249BF799-701B-4A43-BD2B-3064C6DCFA6E}" presName="thickLine" presStyleLbl="alignNode1" presStyleIdx="2" presStyleCnt="5"/>
      <dgm:spPr/>
    </dgm:pt>
    <dgm:pt modelId="{93B4A974-7C14-4308-BCFF-5D68645FE384}" type="pres">
      <dgm:prSet presAssocID="{249BF799-701B-4A43-BD2B-3064C6DCFA6E}" presName="horz1" presStyleCnt="0"/>
      <dgm:spPr/>
    </dgm:pt>
    <dgm:pt modelId="{D89EDCFC-B421-4576-9523-0F0393970630}" type="pres">
      <dgm:prSet presAssocID="{249BF799-701B-4A43-BD2B-3064C6DCFA6E}" presName="tx1" presStyleLbl="revTx" presStyleIdx="2" presStyleCnt="5"/>
      <dgm:spPr/>
    </dgm:pt>
    <dgm:pt modelId="{3149DF6B-FC1C-4560-A830-7B07BA2A605D}" type="pres">
      <dgm:prSet presAssocID="{249BF799-701B-4A43-BD2B-3064C6DCFA6E}" presName="vert1" presStyleCnt="0"/>
      <dgm:spPr/>
    </dgm:pt>
    <dgm:pt modelId="{F27AEBCA-B634-47E0-8954-3A94AB646AC5}" type="pres">
      <dgm:prSet presAssocID="{27D6AD6E-E1BA-447E-BE0B-D02751F97CCC}" presName="thickLine" presStyleLbl="alignNode1" presStyleIdx="3" presStyleCnt="5"/>
      <dgm:spPr/>
    </dgm:pt>
    <dgm:pt modelId="{C27A8911-1A07-4763-9253-20A41057F260}" type="pres">
      <dgm:prSet presAssocID="{27D6AD6E-E1BA-447E-BE0B-D02751F97CCC}" presName="horz1" presStyleCnt="0"/>
      <dgm:spPr/>
    </dgm:pt>
    <dgm:pt modelId="{45BCBAD9-9160-4EFD-B54A-A73965515DA5}" type="pres">
      <dgm:prSet presAssocID="{27D6AD6E-E1BA-447E-BE0B-D02751F97CCC}" presName="tx1" presStyleLbl="revTx" presStyleIdx="3" presStyleCnt="5"/>
      <dgm:spPr/>
    </dgm:pt>
    <dgm:pt modelId="{AB1A007A-BFF9-42F5-B338-832CBE1E3A8F}" type="pres">
      <dgm:prSet presAssocID="{27D6AD6E-E1BA-447E-BE0B-D02751F97CCC}" presName="vert1" presStyleCnt="0"/>
      <dgm:spPr/>
    </dgm:pt>
    <dgm:pt modelId="{ED15B061-B12A-4459-9AD9-6557EB1E0FB7}" type="pres">
      <dgm:prSet presAssocID="{25BFDB3C-96FB-4B77-90CF-A44B286BEC92}" presName="thickLine" presStyleLbl="alignNode1" presStyleIdx="4" presStyleCnt="5"/>
      <dgm:spPr/>
    </dgm:pt>
    <dgm:pt modelId="{CFDFEB21-A25F-4EF5-92D6-7259D3990E15}" type="pres">
      <dgm:prSet presAssocID="{25BFDB3C-96FB-4B77-90CF-A44B286BEC92}" presName="horz1" presStyleCnt="0"/>
      <dgm:spPr/>
    </dgm:pt>
    <dgm:pt modelId="{B7D98123-E796-429F-85DA-4103862EA584}" type="pres">
      <dgm:prSet presAssocID="{25BFDB3C-96FB-4B77-90CF-A44B286BEC92}" presName="tx1" presStyleLbl="revTx" presStyleIdx="4" presStyleCnt="5"/>
      <dgm:spPr/>
    </dgm:pt>
    <dgm:pt modelId="{C0D15FC2-A400-457F-8C15-79308589D714}" type="pres">
      <dgm:prSet presAssocID="{25BFDB3C-96FB-4B77-90CF-A44B286BEC92}" presName="vert1" presStyleCnt="0"/>
      <dgm:spPr/>
    </dgm:pt>
  </dgm:ptLst>
  <dgm:cxnLst>
    <dgm:cxn modelId="{5D83DC04-83D7-4AAF-A0D4-02178C177060}" type="presOf" srcId="{25BFDB3C-96FB-4B77-90CF-A44B286BEC92}" destId="{B7D98123-E796-429F-85DA-4103862EA584}" srcOrd="0" destOrd="0" presId="urn:microsoft.com/office/officeart/2008/layout/LinedList"/>
    <dgm:cxn modelId="{217B2717-76E1-4FA0-8EFD-2B87FCD168A6}" type="presOf" srcId="{249BF799-701B-4A43-BD2B-3064C6DCFA6E}" destId="{D89EDCFC-B421-4576-9523-0F0393970630}" srcOrd="0" destOrd="0" presId="urn:microsoft.com/office/officeart/2008/layout/LinedList"/>
    <dgm:cxn modelId="{393CCF1D-58AB-4B03-A56C-B667F1A4E772}" type="presOf" srcId="{978B6071-6E03-41E6-B739-7C4516970A2D}" destId="{F297A7DA-CE37-4ABE-B3AB-95EF4A68D69E}" srcOrd="0" destOrd="0" presId="urn:microsoft.com/office/officeart/2008/layout/LinedList"/>
    <dgm:cxn modelId="{88BD3F37-89CA-46AF-9FE7-765D453B04DE}" type="presOf" srcId="{222EB04A-08D9-4873-A72C-7AD3389D6C0B}" destId="{B40E1725-12C8-4E2D-A12B-EB2FAE202ED8}" srcOrd="0" destOrd="0" presId="urn:microsoft.com/office/officeart/2008/layout/LinedList"/>
    <dgm:cxn modelId="{4C07643C-0934-49FA-A4C6-F62826F59C1B}" srcId="{222EB04A-08D9-4873-A72C-7AD3389D6C0B}" destId="{978B6071-6E03-41E6-B739-7C4516970A2D}" srcOrd="1" destOrd="0" parTransId="{977F444D-CB9B-42EC-8E9B-C5F003C8E98F}" sibTransId="{E7B56796-2C1A-412B-A9E7-FB55BEE1F993}"/>
    <dgm:cxn modelId="{F683BA71-A424-4020-BA5B-EF07A4816298}" srcId="{222EB04A-08D9-4873-A72C-7AD3389D6C0B}" destId="{25BFDB3C-96FB-4B77-90CF-A44B286BEC92}" srcOrd="4" destOrd="0" parTransId="{2567C046-B630-4CA1-9199-0C38C3DB121E}" sibTransId="{B307B9F3-7559-4B85-B4A6-986936BCB57D}"/>
    <dgm:cxn modelId="{D1F613C0-DC98-4C3E-81D8-D8ABE98B15FB}" srcId="{222EB04A-08D9-4873-A72C-7AD3389D6C0B}" destId="{249BF799-701B-4A43-BD2B-3064C6DCFA6E}" srcOrd="2" destOrd="0" parTransId="{B8C17FA8-2EC8-4FF3-AC9C-5C5E6E3FCC93}" sibTransId="{78ABADA2-8183-422D-849B-CE184D24B90C}"/>
    <dgm:cxn modelId="{78C4F2C2-B3AC-4957-9F11-6CE1DFC6EF1F}" srcId="{222EB04A-08D9-4873-A72C-7AD3389D6C0B}" destId="{27D6AD6E-E1BA-447E-BE0B-D02751F97CCC}" srcOrd="3" destOrd="0" parTransId="{DE369EA7-165E-4EDF-8629-E7C32AB25C15}" sibTransId="{6C815DF5-72BE-4B0D-9660-AACAAD350B03}"/>
    <dgm:cxn modelId="{AD7AF8C4-FCB0-4B2F-91DF-F6D9580745D3}" type="presOf" srcId="{27D6AD6E-E1BA-447E-BE0B-D02751F97CCC}" destId="{45BCBAD9-9160-4EFD-B54A-A73965515DA5}" srcOrd="0" destOrd="0" presId="urn:microsoft.com/office/officeart/2008/layout/LinedList"/>
    <dgm:cxn modelId="{1A0845E0-56D6-4EE7-ABE6-5AC2512D96FC}" srcId="{222EB04A-08D9-4873-A72C-7AD3389D6C0B}" destId="{8DB32095-E2C8-40FD-9AF0-EA393EAD2D67}" srcOrd="0" destOrd="0" parTransId="{2DAD59C6-9E80-4AB8-A4B8-1E2FE1C6C517}" sibTransId="{D1E5E084-F2E4-452B-B3C3-0A9F9DF6A264}"/>
    <dgm:cxn modelId="{0387A3E5-E874-4A4C-B608-CAB93EC9F876}" type="presOf" srcId="{8DB32095-E2C8-40FD-9AF0-EA393EAD2D67}" destId="{1852ADB0-BCB7-47C0-A914-8178870DDA5A}" srcOrd="0" destOrd="0" presId="urn:microsoft.com/office/officeart/2008/layout/LinedList"/>
    <dgm:cxn modelId="{A8CD7ABA-14F8-4A02-9DF3-9A7918F13E3F}" type="presParOf" srcId="{B40E1725-12C8-4E2D-A12B-EB2FAE202ED8}" destId="{7887F940-7CB1-47C9-9501-F079DF51C316}" srcOrd="0" destOrd="0" presId="urn:microsoft.com/office/officeart/2008/layout/LinedList"/>
    <dgm:cxn modelId="{EE2537DE-5397-40FA-8262-F196FD9706B3}" type="presParOf" srcId="{B40E1725-12C8-4E2D-A12B-EB2FAE202ED8}" destId="{545FA6DD-3E7E-447F-8F0F-7722F0CA340F}" srcOrd="1" destOrd="0" presId="urn:microsoft.com/office/officeart/2008/layout/LinedList"/>
    <dgm:cxn modelId="{A2800D67-1CF1-4770-B75C-42261B5F8D1E}" type="presParOf" srcId="{545FA6DD-3E7E-447F-8F0F-7722F0CA340F}" destId="{1852ADB0-BCB7-47C0-A914-8178870DDA5A}" srcOrd="0" destOrd="0" presId="urn:microsoft.com/office/officeart/2008/layout/LinedList"/>
    <dgm:cxn modelId="{ED1B2E61-1979-44EA-A523-F603CD6472AB}" type="presParOf" srcId="{545FA6DD-3E7E-447F-8F0F-7722F0CA340F}" destId="{6CF0A508-A8B2-45C4-B804-C898A51B256C}" srcOrd="1" destOrd="0" presId="urn:microsoft.com/office/officeart/2008/layout/LinedList"/>
    <dgm:cxn modelId="{A131A7F6-2F47-4E6F-B078-03430619794A}" type="presParOf" srcId="{B40E1725-12C8-4E2D-A12B-EB2FAE202ED8}" destId="{778BFEE9-0F9F-41C5-9678-D841F0CED8EF}" srcOrd="2" destOrd="0" presId="urn:microsoft.com/office/officeart/2008/layout/LinedList"/>
    <dgm:cxn modelId="{3896566B-EF58-4A4A-9394-A41372CFB363}" type="presParOf" srcId="{B40E1725-12C8-4E2D-A12B-EB2FAE202ED8}" destId="{8684CD62-BDA7-48BA-9342-5666E964DAEC}" srcOrd="3" destOrd="0" presId="urn:microsoft.com/office/officeart/2008/layout/LinedList"/>
    <dgm:cxn modelId="{0F4CEA81-DD8E-4A17-8E1B-1BAEBB93350A}" type="presParOf" srcId="{8684CD62-BDA7-48BA-9342-5666E964DAEC}" destId="{F297A7DA-CE37-4ABE-B3AB-95EF4A68D69E}" srcOrd="0" destOrd="0" presId="urn:microsoft.com/office/officeart/2008/layout/LinedList"/>
    <dgm:cxn modelId="{60E4DAED-4CF9-4B34-9500-0E677D9B419D}" type="presParOf" srcId="{8684CD62-BDA7-48BA-9342-5666E964DAEC}" destId="{38B193AC-D767-4B70-AFED-A5B9FBE7357F}" srcOrd="1" destOrd="0" presId="urn:microsoft.com/office/officeart/2008/layout/LinedList"/>
    <dgm:cxn modelId="{E1090570-9BB6-419F-95EB-14DFE9006A84}" type="presParOf" srcId="{B40E1725-12C8-4E2D-A12B-EB2FAE202ED8}" destId="{C4DFEA0C-0BAB-441D-A0E9-2A18CD286E7D}" srcOrd="4" destOrd="0" presId="urn:microsoft.com/office/officeart/2008/layout/LinedList"/>
    <dgm:cxn modelId="{EBC052EF-0F1B-428A-AB8A-D130CF53C5CA}" type="presParOf" srcId="{B40E1725-12C8-4E2D-A12B-EB2FAE202ED8}" destId="{93B4A974-7C14-4308-BCFF-5D68645FE384}" srcOrd="5" destOrd="0" presId="urn:microsoft.com/office/officeart/2008/layout/LinedList"/>
    <dgm:cxn modelId="{71598B1F-5EA4-4D83-B55D-D7A11C67B012}" type="presParOf" srcId="{93B4A974-7C14-4308-BCFF-5D68645FE384}" destId="{D89EDCFC-B421-4576-9523-0F0393970630}" srcOrd="0" destOrd="0" presId="urn:microsoft.com/office/officeart/2008/layout/LinedList"/>
    <dgm:cxn modelId="{24F533C4-3698-431E-9038-DB74966A35EE}" type="presParOf" srcId="{93B4A974-7C14-4308-BCFF-5D68645FE384}" destId="{3149DF6B-FC1C-4560-A830-7B07BA2A605D}" srcOrd="1" destOrd="0" presId="urn:microsoft.com/office/officeart/2008/layout/LinedList"/>
    <dgm:cxn modelId="{32FA63E1-C26E-48D9-AFB3-3D6CE675BDA4}" type="presParOf" srcId="{B40E1725-12C8-4E2D-A12B-EB2FAE202ED8}" destId="{F27AEBCA-B634-47E0-8954-3A94AB646AC5}" srcOrd="6" destOrd="0" presId="urn:microsoft.com/office/officeart/2008/layout/LinedList"/>
    <dgm:cxn modelId="{0F1F45F4-257E-464E-A0A5-D54E80792350}" type="presParOf" srcId="{B40E1725-12C8-4E2D-A12B-EB2FAE202ED8}" destId="{C27A8911-1A07-4763-9253-20A41057F260}" srcOrd="7" destOrd="0" presId="urn:microsoft.com/office/officeart/2008/layout/LinedList"/>
    <dgm:cxn modelId="{50C37AC1-7162-4D9A-9394-A2E39F252497}" type="presParOf" srcId="{C27A8911-1A07-4763-9253-20A41057F260}" destId="{45BCBAD9-9160-4EFD-B54A-A73965515DA5}" srcOrd="0" destOrd="0" presId="urn:microsoft.com/office/officeart/2008/layout/LinedList"/>
    <dgm:cxn modelId="{19A02621-8928-40DF-91FD-E47864C12DC0}" type="presParOf" srcId="{C27A8911-1A07-4763-9253-20A41057F260}" destId="{AB1A007A-BFF9-42F5-B338-832CBE1E3A8F}" srcOrd="1" destOrd="0" presId="urn:microsoft.com/office/officeart/2008/layout/LinedList"/>
    <dgm:cxn modelId="{B8606573-7BD1-41A4-B2BB-C297B64098A9}" type="presParOf" srcId="{B40E1725-12C8-4E2D-A12B-EB2FAE202ED8}" destId="{ED15B061-B12A-4459-9AD9-6557EB1E0FB7}" srcOrd="8" destOrd="0" presId="urn:microsoft.com/office/officeart/2008/layout/LinedList"/>
    <dgm:cxn modelId="{7405E53B-ED0A-4A81-9384-40FCD541FF26}" type="presParOf" srcId="{B40E1725-12C8-4E2D-A12B-EB2FAE202ED8}" destId="{CFDFEB21-A25F-4EF5-92D6-7259D3990E15}" srcOrd="9" destOrd="0" presId="urn:microsoft.com/office/officeart/2008/layout/LinedList"/>
    <dgm:cxn modelId="{4F86E811-B9B2-43D8-803B-BEF404827E91}" type="presParOf" srcId="{CFDFEB21-A25F-4EF5-92D6-7259D3990E15}" destId="{B7D98123-E796-429F-85DA-4103862EA584}" srcOrd="0" destOrd="0" presId="urn:microsoft.com/office/officeart/2008/layout/LinedList"/>
    <dgm:cxn modelId="{05DB9326-17A2-45D1-B7B4-5AAC9D1BD7C1}" type="presParOf" srcId="{CFDFEB21-A25F-4EF5-92D6-7259D3990E15}" destId="{C0D15FC2-A400-457F-8C15-79308589D714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D489EF4B-2097-46D9-B6BF-53827A1F633A}" type="doc">
      <dgm:prSet loTypeId="urn:microsoft.com/office/officeart/2005/8/layout/cycle1" loCatId="cycle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E9BF9762-C1F7-41D2-8965-BEC2784868CF}">
      <dgm:prSet/>
      <dgm:spPr/>
      <dgm:t>
        <a:bodyPr/>
        <a:lstStyle/>
        <a:p>
          <a:r>
            <a:rPr lang="en-US"/>
            <a:t>Raccolta dei dati</a:t>
          </a:r>
        </a:p>
      </dgm:t>
    </dgm:pt>
    <dgm:pt modelId="{0DF75DF7-DC0E-4031-8A85-554F3A9F6AAF}" type="parTrans" cxnId="{F982CA4F-9F2E-43B5-951B-7D6940417CAD}">
      <dgm:prSet/>
      <dgm:spPr/>
      <dgm:t>
        <a:bodyPr/>
        <a:lstStyle/>
        <a:p>
          <a:endParaRPr lang="en-US"/>
        </a:p>
      </dgm:t>
    </dgm:pt>
    <dgm:pt modelId="{074C96FA-C7A1-45CF-AE02-BEFAE400C1AC}" type="sibTrans" cxnId="{F982CA4F-9F2E-43B5-951B-7D6940417CAD}">
      <dgm:prSet/>
      <dgm:spPr/>
      <dgm:t>
        <a:bodyPr/>
        <a:lstStyle/>
        <a:p>
          <a:endParaRPr lang="en-US"/>
        </a:p>
      </dgm:t>
    </dgm:pt>
    <dgm:pt modelId="{C1AA098E-1B47-4B5A-A87F-EF4B9BE3EAB8}">
      <dgm:prSet/>
      <dgm:spPr/>
      <dgm:t>
        <a:bodyPr/>
        <a:lstStyle/>
        <a:p>
          <a:r>
            <a:rPr lang="en-US"/>
            <a:t>Interpretazione prudente</a:t>
          </a:r>
        </a:p>
      </dgm:t>
    </dgm:pt>
    <dgm:pt modelId="{0EA01AE6-26CB-448B-A61B-3C245E17DF33}" type="parTrans" cxnId="{B530F9DF-3D99-406C-A0D4-3994C1A47DD5}">
      <dgm:prSet/>
      <dgm:spPr/>
      <dgm:t>
        <a:bodyPr/>
        <a:lstStyle/>
        <a:p>
          <a:endParaRPr lang="en-US"/>
        </a:p>
      </dgm:t>
    </dgm:pt>
    <dgm:pt modelId="{E4A7B289-6867-40E2-9517-E1C4915D9B22}" type="sibTrans" cxnId="{B530F9DF-3D99-406C-A0D4-3994C1A47DD5}">
      <dgm:prSet/>
      <dgm:spPr/>
      <dgm:t>
        <a:bodyPr/>
        <a:lstStyle/>
        <a:p>
          <a:endParaRPr lang="en-US"/>
        </a:p>
      </dgm:t>
    </dgm:pt>
    <dgm:pt modelId="{CF85E1C0-198C-4565-82EC-79DBF7CA5F71}">
      <dgm:prSet/>
      <dgm:spPr/>
      <dgm:t>
        <a:bodyPr/>
        <a:lstStyle/>
        <a:p>
          <a:r>
            <a:rPr lang="en-US"/>
            <a:t>Formulazione delle ipotesi</a:t>
          </a:r>
        </a:p>
      </dgm:t>
    </dgm:pt>
    <dgm:pt modelId="{584BD285-A611-4E16-82A7-4F34CA28B708}" type="parTrans" cxnId="{1C8F7454-E93A-4142-A4DA-74907358C030}">
      <dgm:prSet/>
      <dgm:spPr/>
      <dgm:t>
        <a:bodyPr/>
        <a:lstStyle/>
        <a:p>
          <a:endParaRPr lang="en-US"/>
        </a:p>
      </dgm:t>
    </dgm:pt>
    <dgm:pt modelId="{FED6540A-8C46-4188-B3BE-50C6598A1F3D}" type="sibTrans" cxnId="{1C8F7454-E93A-4142-A4DA-74907358C030}">
      <dgm:prSet/>
      <dgm:spPr/>
      <dgm:t>
        <a:bodyPr/>
        <a:lstStyle/>
        <a:p>
          <a:endParaRPr lang="en-US"/>
        </a:p>
      </dgm:t>
    </dgm:pt>
    <dgm:pt modelId="{E567E91E-C67B-44F4-9F57-E1705537325C}">
      <dgm:prSet/>
      <dgm:spPr/>
      <dgm:t>
        <a:bodyPr/>
        <a:lstStyle/>
        <a:p>
          <a:r>
            <a:rPr lang="en-US"/>
            <a:t>Costruzione del PEC</a:t>
          </a:r>
        </a:p>
      </dgm:t>
    </dgm:pt>
    <dgm:pt modelId="{D84F9987-C60E-49D1-A02B-71C131610E66}" type="parTrans" cxnId="{0C379AC1-E2E1-4CE9-94F7-E8B1840F652E}">
      <dgm:prSet/>
      <dgm:spPr/>
      <dgm:t>
        <a:bodyPr/>
        <a:lstStyle/>
        <a:p>
          <a:endParaRPr lang="en-US"/>
        </a:p>
      </dgm:t>
    </dgm:pt>
    <dgm:pt modelId="{1B1F425B-334E-4885-89CD-50745932CA95}" type="sibTrans" cxnId="{0C379AC1-E2E1-4CE9-94F7-E8B1840F652E}">
      <dgm:prSet/>
      <dgm:spPr/>
      <dgm:t>
        <a:bodyPr/>
        <a:lstStyle/>
        <a:p>
          <a:endParaRPr lang="en-US"/>
        </a:p>
      </dgm:t>
    </dgm:pt>
    <dgm:pt modelId="{9C79385A-B1C8-4613-A3E2-13CD76E80537}" type="pres">
      <dgm:prSet presAssocID="{D489EF4B-2097-46D9-B6BF-53827A1F633A}" presName="cycle" presStyleCnt="0">
        <dgm:presLayoutVars>
          <dgm:dir/>
          <dgm:resizeHandles val="exact"/>
        </dgm:presLayoutVars>
      </dgm:prSet>
      <dgm:spPr/>
    </dgm:pt>
    <dgm:pt modelId="{1BADB16B-C02C-4CA7-A9FD-BA51690BB80A}" type="pres">
      <dgm:prSet presAssocID="{E9BF9762-C1F7-41D2-8965-BEC2784868CF}" presName="dummy" presStyleCnt="0"/>
      <dgm:spPr/>
    </dgm:pt>
    <dgm:pt modelId="{2F862415-BFF2-43A3-8FAD-BB824BFDAB5B}" type="pres">
      <dgm:prSet presAssocID="{E9BF9762-C1F7-41D2-8965-BEC2784868CF}" presName="node" presStyleLbl="revTx" presStyleIdx="0" presStyleCnt="4">
        <dgm:presLayoutVars>
          <dgm:bulletEnabled val="1"/>
        </dgm:presLayoutVars>
      </dgm:prSet>
      <dgm:spPr/>
    </dgm:pt>
    <dgm:pt modelId="{AE2D93E5-DFFE-4DD4-AC04-6CC5DA635C5B}" type="pres">
      <dgm:prSet presAssocID="{074C96FA-C7A1-45CF-AE02-BEFAE400C1AC}" presName="sibTrans" presStyleLbl="node1" presStyleIdx="0" presStyleCnt="4"/>
      <dgm:spPr/>
    </dgm:pt>
    <dgm:pt modelId="{6A96800A-2C22-480C-A57C-79F582440354}" type="pres">
      <dgm:prSet presAssocID="{C1AA098E-1B47-4B5A-A87F-EF4B9BE3EAB8}" presName="dummy" presStyleCnt="0"/>
      <dgm:spPr/>
    </dgm:pt>
    <dgm:pt modelId="{E7E951DE-8AD0-452F-A1F7-759E5EB2D115}" type="pres">
      <dgm:prSet presAssocID="{C1AA098E-1B47-4B5A-A87F-EF4B9BE3EAB8}" presName="node" presStyleLbl="revTx" presStyleIdx="1" presStyleCnt="4">
        <dgm:presLayoutVars>
          <dgm:bulletEnabled val="1"/>
        </dgm:presLayoutVars>
      </dgm:prSet>
      <dgm:spPr/>
    </dgm:pt>
    <dgm:pt modelId="{D4443CD4-A135-4801-8A32-C99FD6B78E9C}" type="pres">
      <dgm:prSet presAssocID="{E4A7B289-6867-40E2-9517-E1C4915D9B22}" presName="sibTrans" presStyleLbl="node1" presStyleIdx="1" presStyleCnt="4"/>
      <dgm:spPr/>
    </dgm:pt>
    <dgm:pt modelId="{E2D8EF21-A853-4F9F-95B3-97A516E3B8D7}" type="pres">
      <dgm:prSet presAssocID="{CF85E1C0-198C-4565-82EC-79DBF7CA5F71}" presName="dummy" presStyleCnt="0"/>
      <dgm:spPr/>
    </dgm:pt>
    <dgm:pt modelId="{7EFF0289-D789-4458-B6FE-239DE5323DBB}" type="pres">
      <dgm:prSet presAssocID="{CF85E1C0-198C-4565-82EC-79DBF7CA5F71}" presName="node" presStyleLbl="revTx" presStyleIdx="2" presStyleCnt="4">
        <dgm:presLayoutVars>
          <dgm:bulletEnabled val="1"/>
        </dgm:presLayoutVars>
      </dgm:prSet>
      <dgm:spPr/>
    </dgm:pt>
    <dgm:pt modelId="{4010C84F-A992-41EC-BB1D-4DA4F83D5622}" type="pres">
      <dgm:prSet presAssocID="{FED6540A-8C46-4188-B3BE-50C6598A1F3D}" presName="sibTrans" presStyleLbl="node1" presStyleIdx="2" presStyleCnt="4"/>
      <dgm:spPr/>
    </dgm:pt>
    <dgm:pt modelId="{31AC7AA0-5C22-4418-9465-0810FFF80D2D}" type="pres">
      <dgm:prSet presAssocID="{E567E91E-C67B-44F4-9F57-E1705537325C}" presName="dummy" presStyleCnt="0"/>
      <dgm:spPr/>
    </dgm:pt>
    <dgm:pt modelId="{56AC4781-29FE-489B-BDFD-6696332EBF53}" type="pres">
      <dgm:prSet presAssocID="{E567E91E-C67B-44F4-9F57-E1705537325C}" presName="node" presStyleLbl="revTx" presStyleIdx="3" presStyleCnt="4">
        <dgm:presLayoutVars>
          <dgm:bulletEnabled val="1"/>
        </dgm:presLayoutVars>
      </dgm:prSet>
      <dgm:spPr/>
    </dgm:pt>
    <dgm:pt modelId="{8F7B6765-D4F0-4BFF-9301-10007455DEA3}" type="pres">
      <dgm:prSet presAssocID="{1B1F425B-334E-4885-89CD-50745932CA95}" presName="sibTrans" presStyleLbl="node1" presStyleIdx="3" presStyleCnt="4"/>
      <dgm:spPr/>
    </dgm:pt>
  </dgm:ptLst>
  <dgm:cxnLst>
    <dgm:cxn modelId="{B347990C-DE2D-4DF3-8AC1-CF9018B5E053}" type="presOf" srcId="{C1AA098E-1B47-4B5A-A87F-EF4B9BE3EAB8}" destId="{E7E951DE-8AD0-452F-A1F7-759E5EB2D115}" srcOrd="0" destOrd="0" presId="urn:microsoft.com/office/officeart/2005/8/layout/cycle1"/>
    <dgm:cxn modelId="{88233711-B893-475A-8ED1-3609D98B47C8}" type="presOf" srcId="{CF85E1C0-198C-4565-82EC-79DBF7CA5F71}" destId="{7EFF0289-D789-4458-B6FE-239DE5323DBB}" srcOrd="0" destOrd="0" presId="urn:microsoft.com/office/officeart/2005/8/layout/cycle1"/>
    <dgm:cxn modelId="{2B3C1126-B86D-48C5-8C50-97AF204D7839}" type="presOf" srcId="{E567E91E-C67B-44F4-9F57-E1705537325C}" destId="{56AC4781-29FE-489B-BDFD-6696332EBF53}" srcOrd="0" destOrd="0" presId="urn:microsoft.com/office/officeart/2005/8/layout/cycle1"/>
    <dgm:cxn modelId="{82419B29-4007-4BFC-843D-B47E383F0D52}" type="presOf" srcId="{074C96FA-C7A1-45CF-AE02-BEFAE400C1AC}" destId="{AE2D93E5-DFFE-4DD4-AC04-6CC5DA635C5B}" srcOrd="0" destOrd="0" presId="urn:microsoft.com/office/officeart/2005/8/layout/cycle1"/>
    <dgm:cxn modelId="{F982CA4F-9F2E-43B5-951B-7D6940417CAD}" srcId="{D489EF4B-2097-46D9-B6BF-53827A1F633A}" destId="{E9BF9762-C1F7-41D2-8965-BEC2784868CF}" srcOrd="0" destOrd="0" parTransId="{0DF75DF7-DC0E-4031-8A85-554F3A9F6AAF}" sibTransId="{074C96FA-C7A1-45CF-AE02-BEFAE400C1AC}"/>
    <dgm:cxn modelId="{1C8F7454-E93A-4142-A4DA-74907358C030}" srcId="{D489EF4B-2097-46D9-B6BF-53827A1F633A}" destId="{CF85E1C0-198C-4565-82EC-79DBF7CA5F71}" srcOrd="2" destOrd="0" parTransId="{584BD285-A611-4E16-82A7-4F34CA28B708}" sibTransId="{FED6540A-8C46-4188-B3BE-50C6598A1F3D}"/>
    <dgm:cxn modelId="{3324CF93-765F-410E-9B93-DBC959396EFC}" type="presOf" srcId="{1B1F425B-334E-4885-89CD-50745932CA95}" destId="{8F7B6765-D4F0-4BFF-9301-10007455DEA3}" srcOrd="0" destOrd="0" presId="urn:microsoft.com/office/officeart/2005/8/layout/cycle1"/>
    <dgm:cxn modelId="{E2B68696-BE8A-46F6-BD2A-EAE2D81A397E}" type="presOf" srcId="{D489EF4B-2097-46D9-B6BF-53827A1F633A}" destId="{9C79385A-B1C8-4613-A3E2-13CD76E80537}" srcOrd="0" destOrd="0" presId="urn:microsoft.com/office/officeart/2005/8/layout/cycle1"/>
    <dgm:cxn modelId="{43A48EB5-05BF-4A09-9D73-11AE39179730}" type="presOf" srcId="{E4A7B289-6867-40E2-9517-E1C4915D9B22}" destId="{D4443CD4-A135-4801-8A32-C99FD6B78E9C}" srcOrd="0" destOrd="0" presId="urn:microsoft.com/office/officeart/2005/8/layout/cycle1"/>
    <dgm:cxn modelId="{0C379AC1-E2E1-4CE9-94F7-E8B1840F652E}" srcId="{D489EF4B-2097-46D9-B6BF-53827A1F633A}" destId="{E567E91E-C67B-44F4-9F57-E1705537325C}" srcOrd="3" destOrd="0" parTransId="{D84F9987-C60E-49D1-A02B-71C131610E66}" sibTransId="{1B1F425B-334E-4885-89CD-50745932CA95}"/>
    <dgm:cxn modelId="{C3A8ECC7-B0A4-43EA-B624-E494EE20181D}" type="presOf" srcId="{E9BF9762-C1F7-41D2-8965-BEC2784868CF}" destId="{2F862415-BFF2-43A3-8FAD-BB824BFDAB5B}" srcOrd="0" destOrd="0" presId="urn:microsoft.com/office/officeart/2005/8/layout/cycle1"/>
    <dgm:cxn modelId="{B530F9DF-3D99-406C-A0D4-3994C1A47DD5}" srcId="{D489EF4B-2097-46D9-B6BF-53827A1F633A}" destId="{C1AA098E-1B47-4B5A-A87F-EF4B9BE3EAB8}" srcOrd="1" destOrd="0" parTransId="{0EA01AE6-26CB-448B-A61B-3C245E17DF33}" sibTransId="{E4A7B289-6867-40E2-9517-E1C4915D9B22}"/>
    <dgm:cxn modelId="{345E81E1-4B98-478B-ABFE-260465B632A5}" type="presOf" srcId="{FED6540A-8C46-4188-B3BE-50C6598A1F3D}" destId="{4010C84F-A992-41EC-BB1D-4DA4F83D5622}" srcOrd="0" destOrd="0" presId="urn:microsoft.com/office/officeart/2005/8/layout/cycle1"/>
    <dgm:cxn modelId="{F3F36874-7B1E-4C55-A9D9-DCC6F78615A5}" type="presParOf" srcId="{9C79385A-B1C8-4613-A3E2-13CD76E80537}" destId="{1BADB16B-C02C-4CA7-A9FD-BA51690BB80A}" srcOrd="0" destOrd="0" presId="urn:microsoft.com/office/officeart/2005/8/layout/cycle1"/>
    <dgm:cxn modelId="{4C760CC7-73F3-4F96-8FA7-E4170F9D7A04}" type="presParOf" srcId="{9C79385A-B1C8-4613-A3E2-13CD76E80537}" destId="{2F862415-BFF2-43A3-8FAD-BB824BFDAB5B}" srcOrd="1" destOrd="0" presId="urn:microsoft.com/office/officeart/2005/8/layout/cycle1"/>
    <dgm:cxn modelId="{9E4A79C2-0165-460D-A7EC-2AB43811D37D}" type="presParOf" srcId="{9C79385A-B1C8-4613-A3E2-13CD76E80537}" destId="{AE2D93E5-DFFE-4DD4-AC04-6CC5DA635C5B}" srcOrd="2" destOrd="0" presId="urn:microsoft.com/office/officeart/2005/8/layout/cycle1"/>
    <dgm:cxn modelId="{F0F0AC3F-E58E-4117-A64A-CB6319D65E54}" type="presParOf" srcId="{9C79385A-B1C8-4613-A3E2-13CD76E80537}" destId="{6A96800A-2C22-480C-A57C-79F582440354}" srcOrd="3" destOrd="0" presId="urn:microsoft.com/office/officeart/2005/8/layout/cycle1"/>
    <dgm:cxn modelId="{3CE8706C-4E45-4898-B819-3786925910B9}" type="presParOf" srcId="{9C79385A-B1C8-4613-A3E2-13CD76E80537}" destId="{E7E951DE-8AD0-452F-A1F7-759E5EB2D115}" srcOrd="4" destOrd="0" presId="urn:microsoft.com/office/officeart/2005/8/layout/cycle1"/>
    <dgm:cxn modelId="{1C345AEB-062D-4B32-86BF-7F101FBC9331}" type="presParOf" srcId="{9C79385A-B1C8-4613-A3E2-13CD76E80537}" destId="{D4443CD4-A135-4801-8A32-C99FD6B78E9C}" srcOrd="5" destOrd="0" presId="urn:microsoft.com/office/officeart/2005/8/layout/cycle1"/>
    <dgm:cxn modelId="{77CFF22E-C048-4C34-B76D-E0B9B3485A8E}" type="presParOf" srcId="{9C79385A-B1C8-4613-A3E2-13CD76E80537}" destId="{E2D8EF21-A853-4F9F-95B3-97A516E3B8D7}" srcOrd="6" destOrd="0" presId="urn:microsoft.com/office/officeart/2005/8/layout/cycle1"/>
    <dgm:cxn modelId="{3E68FE94-E655-44D8-8B57-5F4BAAE1BE68}" type="presParOf" srcId="{9C79385A-B1C8-4613-A3E2-13CD76E80537}" destId="{7EFF0289-D789-4458-B6FE-239DE5323DBB}" srcOrd="7" destOrd="0" presId="urn:microsoft.com/office/officeart/2005/8/layout/cycle1"/>
    <dgm:cxn modelId="{577ADB32-A20C-45C0-9D96-37644CAC48EC}" type="presParOf" srcId="{9C79385A-B1C8-4613-A3E2-13CD76E80537}" destId="{4010C84F-A992-41EC-BB1D-4DA4F83D5622}" srcOrd="8" destOrd="0" presId="urn:microsoft.com/office/officeart/2005/8/layout/cycle1"/>
    <dgm:cxn modelId="{E3BC823D-E445-45C5-8410-154F5E1DE0D0}" type="presParOf" srcId="{9C79385A-B1C8-4613-A3E2-13CD76E80537}" destId="{31AC7AA0-5C22-4418-9465-0810FFF80D2D}" srcOrd="9" destOrd="0" presId="urn:microsoft.com/office/officeart/2005/8/layout/cycle1"/>
    <dgm:cxn modelId="{FE50D7A1-42EC-46BE-AB6E-D4FC57DC9C5E}" type="presParOf" srcId="{9C79385A-B1C8-4613-A3E2-13CD76E80537}" destId="{56AC4781-29FE-489B-BDFD-6696332EBF53}" srcOrd="10" destOrd="0" presId="urn:microsoft.com/office/officeart/2005/8/layout/cycle1"/>
    <dgm:cxn modelId="{832E4979-135D-4588-9838-FE1B4A501D7D}" type="presParOf" srcId="{9C79385A-B1C8-4613-A3E2-13CD76E80537}" destId="{8F7B6765-D4F0-4BFF-9301-10007455DEA3}" srcOrd="11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651EA16-9585-4343-99E8-60BF11242D7D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accent1_2" csCatId="accent1" phldr="1"/>
      <dgm:spPr/>
      <dgm:t>
        <a:bodyPr/>
        <a:lstStyle/>
        <a:p>
          <a:endParaRPr lang="en-US"/>
        </a:p>
      </dgm:t>
    </dgm:pt>
    <dgm:pt modelId="{6ED82AB9-5770-486F-8BC8-E1001E174612}">
      <dgm:prSet/>
      <dgm:spPr/>
      <dgm:t>
        <a:bodyPr/>
        <a:lstStyle/>
        <a:p>
          <a:r>
            <a:rPr lang="en-US"/>
            <a:t>Processo di comprensione clinico‑educativa</a:t>
          </a:r>
        </a:p>
      </dgm:t>
    </dgm:pt>
    <dgm:pt modelId="{180194A4-0DF6-4A36-AD1E-0C6FFA1D24D3}" type="parTrans" cxnId="{19059433-E11C-4409-A132-989CFE66D03E}">
      <dgm:prSet/>
      <dgm:spPr/>
      <dgm:t>
        <a:bodyPr/>
        <a:lstStyle/>
        <a:p>
          <a:endParaRPr lang="en-US"/>
        </a:p>
      </dgm:t>
    </dgm:pt>
    <dgm:pt modelId="{B287D68B-C8F0-4468-B48C-E6132DC98DC4}" type="sibTrans" cxnId="{19059433-E11C-4409-A132-989CFE66D03E}">
      <dgm:prSet/>
      <dgm:spPr/>
      <dgm:t>
        <a:bodyPr/>
        <a:lstStyle/>
        <a:p>
          <a:endParaRPr lang="en-US"/>
        </a:p>
      </dgm:t>
    </dgm:pt>
    <dgm:pt modelId="{7EB15097-4E00-4103-9125-AF246E183D1B}">
      <dgm:prSet/>
      <dgm:spPr/>
      <dgm:t>
        <a:bodyPr/>
        <a:lstStyle/>
        <a:p>
          <a:r>
            <a:rPr lang="en-US"/>
            <a:t>Lettura del funzionamento globale della persona</a:t>
          </a:r>
        </a:p>
      </dgm:t>
    </dgm:pt>
    <dgm:pt modelId="{B9E13835-DA3D-4D88-9911-DF89FCD2920A}" type="parTrans" cxnId="{FFC97CF8-3A18-4097-8EBA-5BF4E03F1D7B}">
      <dgm:prSet/>
      <dgm:spPr/>
      <dgm:t>
        <a:bodyPr/>
        <a:lstStyle/>
        <a:p>
          <a:endParaRPr lang="en-US"/>
        </a:p>
      </dgm:t>
    </dgm:pt>
    <dgm:pt modelId="{D58DBEF2-02FA-497D-93A6-3541BB930BD5}" type="sibTrans" cxnId="{FFC97CF8-3A18-4097-8EBA-5BF4E03F1D7B}">
      <dgm:prSet/>
      <dgm:spPr/>
      <dgm:t>
        <a:bodyPr/>
        <a:lstStyle/>
        <a:p>
          <a:endParaRPr lang="en-US"/>
        </a:p>
      </dgm:t>
    </dgm:pt>
    <dgm:pt modelId="{68D9541A-694A-4C9D-BA93-14716FDA4490}">
      <dgm:prSet/>
      <dgm:spPr/>
      <dgm:t>
        <a:bodyPr/>
        <a:lstStyle/>
        <a:p>
          <a:r>
            <a:rPr lang="en-US"/>
            <a:t>Base per la progettazione educativa</a:t>
          </a:r>
        </a:p>
      </dgm:t>
    </dgm:pt>
    <dgm:pt modelId="{F8A1DF74-F234-43D2-A086-86B47CA97C76}" type="parTrans" cxnId="{C32DF9A3-F1DD-4EF1-B1AB-BDB581A90ADC}">
      <dgm:prSet/>
      <dgm:spPr/>
      <dgm:t>
        <a:bodyPr/>
        <a:lstStyle/>
        <a:p>
          <a:endParaRPr lang="en-US"/>
        </a:p>
      </dgm:t>
    </dgm:pt>
    <dgm:pt modelId="{B592701F-A3E1-4467-A685-61590069249E}" type="sibTrans" cxnId="{C32DF9A3-F1DD-4EF1-B1AB-BDB581A90ADC}">
      <dgm:prSet/>
      <dgm:spPr/>
      <dgm:t>
        <a:bodyPr/>
        <a:lstStyle/>
        <a:p>
          <a:endParaRPr lang="en-US"/>
        </a:p>
      </dgm:t>
    </dgm:pt>
    <dgm:pt modelId="{D0D27986-4D3C-4E03-B6B7-87E8AA259137}" type="pres">
      <dgm:prSet presAssocID="{1651EA16-9585-4343-99E8-60BF11242D7D}" presName="root" presStyleCnt="0">
        <dgm:presLayoutVars>
          <dgm:dir/>
          <dgm:resizeHandles val="exact"/>
        </dgm:presLayoutVars>
      </dgm:prSet>
      <dgm:spPr/>
    </dgm:pt>
    <dgm:pt modelId="{09516CD8-3B66-4B5E-AB74-7B33A70B4F58}" type="pres">
      <dgm:prSet presAssocID="{6ED82AB9-5770-486F-8BC8-E1001E174612}" presName="compNode" presStyleCnt="0"/>
      <dgm:spPr/>
    </dgm:pt>
    <dgm:pt modelId="{0BDB429A-0FE3-4B0D-A169-E7E59ACAFDBD}" type="pres">
      <dgm:prSet presAssocID="{6ED82AB9-5770-486F-8BC8-E1001E174612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tetoscopio"/>
        </a:ext>
      </dgm:extLst>
    </dgm:pt>
    <dgm:pt modelId="{E2573DFD-70AB-4048-8C24-C1BA61E7DDD7}" type="pres">
      <dgm:prSet presAssocID="{6ED82AB9-5770-486F-8BC8-E1001E174612}" presName="spaceRect" presStyleCnt="0"/>
      <dgm:spPr/>
    </dgm:pt>
    <dgm:pt modelId="{532BA333-349D-4F8F-AC28-179337264654}" type="pres">
      <dgm:prSet presAssocID="{6ED82AB9-5770-486F-8BC8-E1001E174612}" presName="textRect" presStyleLbl="revTx" presStyleIdx="0" presStyleCnt="3">
        <dgm:presLayoutVars>
          <dgm:chMax val="1"/>
          <dgm:chPref val="1"/>
        </dgm:presLayoutVars>
      </dgm:prSet>
      <dgm:spPr/>
    </dgm:pt>
    <dgm:pt modelId="{04C86FC3-F395-473F-B62D-6CC2A24FBBBF}" type="pres">
      <dgm:prSet presAssocID="{B287D68B-C8F0-4468-B48C-E6132DC98DC4}" presName="sibTrans" presStyleCnt="0"/>
      <dgm:spPr/>
    </dgm:pt>
    <dgm:pt modelId="{4A96B94D-BB35-4646-B206-9560CBA25830}" type="pres">
      <dgm:prSet presAssocID="{7EB15097-4E00-4103-9125-AF246E183D1B}" presName="compNode" presStyleCnt="0"/>
      <dgm:spPr/>
    </dgm:pt>
    <dgm:pt modelId="{44128104-1896-4052-9560-B642BC2353C5}" type="pres">
      <dgm:prSet presAssocID="{7EB15097-4E00-4103-9125-AF246E183D1B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tente"/>
        </a:ext>
      </dgm:extLst>
    </dgm:pt>
    <dgm:pt modelId="{BF2AB6E4-963C-454A-BF4A-38A5EC56319C}" type="pres">
      <dgm:prSet presAssocID="{7EB15097-4E00-4103-9125-AF246E183D1B}" presName="spaceRect" presStyleCnt="0"/>
      <dgm:spPr/>
    </dgm:pt>
    <dgm:pt modelId="{6553BB8F-6664-4742-9754-129F5C783B50}" type="pres">
      <dgm:prSet presAssocID="{7EB15097-4E00-4103-9125-AF246E183D1B}" presName="textRect" presStyleLbl="revTx" presStyleIdx="1" presStyleCnt="3">
        <dgm:presLayoutVars>
          <dgm:chMax val="1"/>
          <dgm:chPref val="1"/>
        </dgm:presLayoutVars>
      </dgm:prSet>
      <dgm:spPr/>
    </dgm:pt>
    <dgm:pt modelId="{8EECD095-9712-4F6E-B439-24A037C9BEE8}" type="pres">
      <dgm:prSet presAssocID="{D58DBEF2-02FA-497D-93A6-3541BB930BD5}" presName="sibTrans" presStyleCnt="0"/>
      <dgm:spPr/>
    </dgm:pt>
    <dgm:pt modelId="{4794E54B-2B8E-4DAE-A3BB-CB0224BB90AB}" type="pres">
      <dgm:prSet presAssocID="{68D9541A-694A-4C9D-BA93-14716FDA4490}" presName="compNode" presStyleCnt="0"/>
      <dgm:spPr/>
    </dgm:pt>
    <dgm:pt modelId="{139580F5-2EAB-47F3-BA35-96161689DA62}" type="pres">
      <dgm:prSet presAssocID="{68D9541A-694A-4C9D-BA93-14716FDA4490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egno di spunta"/>
        </a:ext>
      </dgm:extLst>
    </dgm:pt>
    <dgm:pt modelId="{1F6AA647-4CF8-4333-A593-1A151C2E9629}" type="pres">
      <dgm:prSet presAssocID="{68D9541A-694A-4C9D-BA93-14716FDA4490}" presName="spaceRect" presStyleCnt="0"/>
      <dgm:spPr/>
    </dgm:pt>
    <dgm:pt modelId="{C59F192A-8009-4FD5-AAC7-57862715CDE6}" type="pres">
      <dgm:prSet presAssocID="{68D9541A-694A-4C9D-BA93-14716FDA4490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19059433-E11C-4409-A132-989CFE66D03E}" srcId="{1651EA16-9585-4343-99E8-60BF11242D7D}" destId="{6ED82AB9-5770-486F-8BC8-E1001E174612}" srcOrd="0" destOrd="0" parTransId="{180194A4-0DF6-4A36-AD1E-0C6FFA1D24D3}" sibTransId="{B287D68B-C8F0-4468-B48C-E6132DC98DC4}"/>
    <dgm:cxn modelId="{1594073E-1ED4-4C0D-AC15-A3357294A79D}" type="presOf" srcId="{6ED82AB9-5770-486F-8BC8-E1001E174612}" destId="{532BA333-349D-4F8F-AC28-179337264654}" srcOrd="0" destOrd="0" presId="urn:microsoft.com/office/officeart/2018/2/layout/IconLabelList"/>
    <dgm:cxn modelId="{24B643A2-5D84-4A5A-882F-B10A6B9DB94F}" type="presOf" srcId="{7EB15097-4E00-4103-9125-AF246E183D1B}" destId="{6553BB8F-6664-4742-9754-129F5C783B50}" srcOrd="0" destOrd="0" presId="urn:microsoft.com/office/officeart/2018/2/layout/IconLabelList"/>
    <dgm:cxn modelId="{C32DF9A3-F1DD-4EF1-B1AB-BDB581A90ADC}" srcId="{1651EA16-9585-4343-99E8-60BF11242D7D}" destId="{68D9541A-694A-4C9D-BA93-14716FDA4490}" srcOrd="2" destOrd="0" parTransId="{F8A1DF74-F234-43D2-A086-86B47CA97C76}" sibTransId="{B592701F-A3E1-4467-A685-61590069249E}"/>
    <dgm:cxn modelId="{B70C57C3-41AF-486F-9286-7D10F9DF1AC7}" type="presOf" srcId="{68D9541A-694A-4C9D-BA93-14716FDA4490}" destId="{C59F192A-8009-4FD5-AAC7-57862715CDE6}" srcOrd="0" destOrd="0" presId="urn:microsoft.com/office/officeart/2018/2/layout/IconLabelList"/>
    <dgm:cxn modelId="{27EAD5DA-ABFF-4736-9FF3-D3D3436E5597}" type="presOf" srcId="{1651EA16-9585-4343-99E8-60BF11242D7D}" destId="{D0D27986-4D3C-4E03-B6B7-87E8AA259137}" srcOrd="0" destOrd="0" presId="urn:microsoft.com/office/officeart/2018/2/layout/IconLabelList"/>
    <dgm:cxn modelId="{FFC97CF8-3A18-4097-8EBA-5BF4E03F1D7B}" srcId="{1651EA16-9585-4343-99E8-60BF11242D7D}" destId="{7EB15097-4E00-4103-9125-AF246E183D1B}" srcOrd="1" destOrd="0" parTransId="{B9E13835-DA3D-4D88-9911-DF89FCD2920A}" sibTransId="{D58DBEF2-02FA-497D-93A6-3541BB930BD5}"/>
    <dgm:cxn modelId="{DB3D1EBB-F906-48CB-BF4E-13D01918AA4A}" type="presParOf" srcId="{D0D27986-4D3C-4E03-B6B7-87E8AA259137}" destId="{09516CD8-3B66-4B5E-AB74-7B33A70B4F58}" srcOrd="0" destOrd="0" presId="urn:microsoft.com/office/officeart/2018/2/layout/IconLabelList"/>
    <dgm:cxn modelId="{D9309799-6D3A-466B-AE54-1C5C3352C054}" type="presParOf" srcId="{09516CD8-3B66-4B5E-AB74-7B33A70B4F58}" destId="{0BDB429A-0FE3-4B0D-A169-E7E59ACAFDBD}" srcOrd="0" destOrd="0" presId="urn:microsoft.com/office/officeart/2018/2/layout/IconLabelList"/>
    <dgm:cxn modelId="{114EE59E-2977-4DD7-B5ED-AFC1D670CDA5}" type="presParOf" srcId="{09516CD8-3B66-4B5E-AB74-7B33A70B4F58}" destId="{E2573DFD-70AB-4048-8C24-C1BA61E7DDD7}" srcOrd="1" destOrd="0" presId="urn:microsoft.com/office/officeart/2018/2/layout/IconLabelList"/>
    <dgm:cxn modelId="{91DEEE21-7D3E-4B9B-BC02-64A3D4799154}" type="presParOf" srcId="{09516CD8-3B66-4B5E-AB74-7B33A70B4F58}" destId="{532BA333-349D-4F8F-AC28-179337264654}" srcOrd="2" destOrd="0" presId="urn:microsoft.com/office/officeart/2018/2/layout/IconLabelList"/>
    <dgm:cxn modelId="{7959BC93-B723-465C-B9B1-BA5DE509D526}" type="presParOf" srcId="{D0D27986-4D3C-4E03-B6B7-87E8AA259137}" destId="{04C86FC3-F395-473F-B62D-6CC2A24FBBBF}" srcOrd="1" destOrd="0" presId="urn:microsoft.com/office/officeart/2018/2/layout/IconLabelList"/>
    <dgm:cxn modelId="{3AD72A95-5619-4BA0-AD47-E95C5377C116}" type="presParOf" srcId="{D0D27986-4D3C-4E03-B6B7-87E8AA259137}" destId="{4A96B94D-BB35-4646-B206-9560CBA25830}" srcOrd="2" destOrd="0" presId="urn:microsoft.com/office/officeart/2018/2/layout/IconLabelList"/>
    <dgm:cxn modelId="{9D27E480-9C1E-4793-89F9-1E7C9BAAB16A}" type="presParOf" srcId="{4A96B94D-BB35-4646-B206-9560CBA25830}" destId="{44128104-1896-4052-9560-B642BC2353C5}" srcOrd="0" destOrd="0" presId="urn:microsoft.com/office/officeart/2018/2/layout/IconLabelList"/>
    <dgm:cxn modelId="{DA2A74AB-E159-460A-B2A3-E73495DAFE77}" type="presParOf" srcId="{4A96B94D-BB35-4646-B206-9560CBA25830}" destId="{BF2AB6E4-963C-454A-BF4A-38A5EC56319C}" srcOrd="1" destOrd="0" presId="urn:microsoft.com/office/officeart/2018/2/layout/IconLabelList"/>
    <dgm:cxn modelId="{582A3E70-7A6C-4060-9BF9-289EF549FC0A}" type="presParOf" srcId="{4A96B94D-BB35-4646-B206-9560CBA25830}" destId="{6553BB8F-6664-4742-9754-129F5C783B50}" srcOrd="2" destOrd="0" presId="urn:microsoft.com/office/officeart/2018/2/layout/IconLabelList"/>
    <dgm:cxn modelId="{EF1E30E1-6C30-4333-8F03-72417B648442}" type="presParOf" srcId="{D0D27986-4D3C-4E03-B6B7-87E8AA259137}" destId="{8EECD095-9712-4F6E-B439-24A037C9BEE8}" srcOrd="3" destOrd="0" presId="urn:microsoft.com/office/officeart/2018/2/layout/IconLabelList"/>
    <dgm:cxn modelId="{28BCA9D3-CA8B-442D-AB6E-0B1A0FDFC795}" type="presParOf" srcId="{D0D27986-4D3C-4E03-B6B7-87E8AA259137}" destId="{4794E54B-2B8E-4DAE-A3BB-CB0224BB90AB}" srcOrd="4" destOrd="0" presId="urn:microsoft.com/office/officeart/2018/2/layout/IconLabelList"/>
    <dgm:cxn modelId="{52E244B8-0790-454E-815C-94B3B54B4206}" type="presParOf" srcId="{4794E54B-2B8E-4DAE-A3BB-CB0224BB90AB}" destId="{139580F5-2EAB-47F3-BA35-96161689DA62}" srcOrd="0" destOrd="0" presId="urn:microsoft.com/office/officeart/2018/2/layout/IconLabelList"/>
    <dgm:cxn modelId="{365027A4-CE87-4C3D-BE87-6CE58FE89AAF}" type="presParOf" srcId="{4794E54B-2B8E-4DAE-A3BB-CB0224BB90AB}" destId="{1F6AA647-4CF8-4333-A593-1A151C2E9629}" srcOrd="1" destOrd="0" presId="urn:microsoft.com/office/officeart/2018/2/layout/IconLabelList"/>
    <dgm:cxn modelId="{651180EF-7414-406B-8D71-1963E96F775E}" type="presParOf" srcId="{4794E54B-2B8E-4DAE-A3BB-CB0224BB90AB}" destId="{C59F192A-8009-4FD5-AAC7-57862715CDE6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7187CBF-6EF9-4CE7-88E9-49C3E8DCE0E4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EAF174CA-06E2-42C7-94FC-4C8AEEAFBE3E}">
      <dgm:prSet/>
      <dgm:spPr/>
      <dgm:t>
        <a:bodyPr/>
        <a:lstStyle/>
        <a:p>
          <a:r>
            <a:rPr lang="en-US"/>
            <a:t>Che cosa sta accadendo nel presente</a:t>
          </a:r>
        </a:p>
      </dgm:t>
    </dgm:pt>
    <dgm:pt modelId="{0201AEA6-F5E5-4AAE-9B3E-DC23126F00F8}" type="parTrans" cxnId="{0867045B-951F-4E07-A5CD-2F5589FC15C4}">
      <dgm:prSet/>
      <dgm:spPr/>
      <dgm:t>
        <a:bodyPr/>
        <a:lstStyle/>
        <a:p>
          <a:endParaRPr lang="en-US"/>
        </a:p>
      </dgm:t>
    </dgm:pt>
    <dgm:pt modelId="{D6FDE058-F896-41E6-AC67-03B99C4962D1}" type="sibTrans" cxnId="{0867045B-951F-4E07-A5CD-2F5589FC15C4}">
      <dgm:prSet/>
      <dgm:spPr/>
      <dgm:t>
        <a:bodyPr/>
        <a:lstStyle/>
        <a:p>
          <a:endParaRPr lang="en-US"/>
        </a:p>
      </dgm:t>
    </dgm:pt>
    <dgm:pt modelId="{B8F59D9C-382A-4E67-8900-F4BF3321665E}">
      <dgm:prSet/>
      <dgm:spPr/>
      <dgm:t>
        <a:bodyPr/>
        <a:lstStyle/>
        <a:p>
          <a:r>
            <a:rPr lang="en-US"/>
            <a:t>Quale storia ha costruito questa situazione</a:t>
          </a:r>
        </a:p>
      </dgm:t>
    </dgm:pt>
    <dgm:pt modelId="{9291A822-CC25-479D-B087-8354A3F4B13A}" type="parTrans" cxnId="{83B7349E-B107-4CDC-AA1E-DF12CCBB40B7}">
      <dgm:prSet/>
      <dgm:spPr/>
      <dgm:t>
        <a:bodyPr/>
        <a:lstStyle/>
        <a:p>
          <a:endParaRPr lang="en-US"/>
        </a:p>
      </dgm:t>
    </dgm:pt>
    <dgm:pt modelId="{E5EED812-46DC-4C39-9FB9-9A40D75C296E}" type="sibTrans" cxnId="{83B7349E-B107-4CDC-AA1E-DF12CCBB40B7}">
      <dgm:prSet/>
      <dgm:spPr/>
      <dgm:t>
        <a:bodyPr/>
        <a:lstStyle/>
        <a:p>
          <a:endParaRPr lang="en-US"/>
        </a:p>
      </dgm:t>
    </dgm:pt>
    <dgm:pt modelId="{4E791480-09B0-45E4-BEC5-5CCA62077CF4}">
      <dgm:prSet/>
      <dgm:spPr/>
      <dgm:t>
        <a:bodyPr/>
        <a:lstStyle/>
        <a:p>
          <a:r>
            <a:rPr lang="en-US"/>
            <a:t>Quali risorse sono disponibili</a:t>
          </a:r>
        </a:p>
      </dgm:t>
    </dgm:pt>
    <dgm:pt modelId="{10D5DE17-A038-4E8B-9D6C-AC627B465562}" type="parTrans" cxnId="{A9086100-2782-4356-AE08-A50E89A70874}">
      <dgm:prSet/>
      <dgm:spPr/>
      <dgm:t>
        <a:bodyPr/>
        <a:lstStyle/>
        <a:p>
          <a:endParaRPr lang="en-US"/>
        </a:p>
      </dgm:t>
    </dgm:pt>
    <dgm:pt modelId="{D0DF787C-0700-4C54-98A4-684CD73E2E8F}" type="sibTrans" cxnId="{A9086100-2782-4356-AE08-A50E89A70874}">
      <dgm:prSet/>
      <dgm:spPr/>
      <dgm:t>
        <a:bodyPr/>
        <a:lstStyle/>
        <a:p>
          <a:endParaRPr lang="en-US"/>
        </a:p>
      </dgm:t>
    </dgm:pt>
    <dgm:pt modelId="{B75078CB-E850-4B67-B9A1-A7A084381463}">
      <dgm:prSet/>
      <dgm:spPr/>
      <dgm:t>
        <a:bodyPr/>
        <a:lstStyle/>
        <a:p>
          <a:r>
            <a:rPr lang="en-US"/>
            <a:t>Quale direzione progettuale è possibile</a:t>
          </a:r>
        </a:p>
      </dgm:t>
    </dgm:pt>
    <dgm:pt modelId="{36226CF5-3010-4B3A-8AD5-166D199323EB}" type="parTrans" cxnId="{464F0671-8C96-4EA6-90B3-CCCC7417BD3D}">
      <dgm:prSet/>
      <dgm:spPr/>
      <dgm:t>
        <a:bodyPr/>
        <a:lstStyle/>
        <a:p>
          <a:endParaRPr lang="en-US"/>
        </a:p>
      </dgm:t>
    </dgm:pt>
    <dgm:pt modelId="{A5A881D6-7195-45AA-9AB0-87F1C3CBDBE9}" type="sibTrans" cxnId="{464F0671-8C96-4EA6-90B3-CCCC7417BD3D}">
      <dgm:prSet/>
      <dgm:spPr/>
      <dgm:t>
        <a:bodyPr/>
        <a:lstStyle/>
        <a:p>
          <a:endParaRPr lang="en-US"/>
        </a:p>
      </dgm:t>
    </dgm:pt>
    <dgm:pt modelId="{B65F3F7B-BDAB-4318-9630-A9CA02C6F64D}" type="pres">
      <dgm:prSet presAssocID="{B7187CBF-6EF9-4CE7-88E9-49C3E8DCE0E4}" presName="linear" presStyleCnt="0">
        <dgm:presLayoutVars>
          <dgm:animLvl val="lvl"/>
          <dgm:resizeHandles val="exact"/>
        </dgm:presLayoutVars>
      </dgm:prSet>
      <dgm:spPr/>
    </dgm:pt>
    <dgm:pt modelId="{1182032B-756B-47C4-94E1-F83855B74496}" type="pres">
      <dgm:prSet presAssocID="{EAF174CA-06E2-42C7-94FC-4C8AEEAFBE3E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625919B3-FF9B-4CC7-A5C0-5E5552EC6290}" type="pres">
      <dgm:prSet presAssocID="{D6FDE058-F896-41E6-AC67-03B99C4962D1}" presName="spacer" presStyleCnt="0"/>
      <dgm:spPr/>
    </dgm:pt>
    <dgm:pt modelId="{E36659CE-C0CC-411E-B9AD-37F407F55577}" type="pres">
      <dgm:prSet presAssocID="{B8F59D9C-382A-4E67-8900-F4BF3321665E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F940B03A-EE03-4582-B6A7-FEF2C1828BA0}" type="pres">
      <dgm:prSet presAssocID="{E5EED812-46DC-4C39-9FB9-9A40D75C296E}" presName="spacer" presStyleCnt="0"/>
      <dgm:spPr/>
    </dgm:pt>
    <dgm:pt modelId="{7490BF7B-C9B6-4286-9320-310D5BCC3C9C}" type="pres">
      <dgm:prSet presAssocID="{4E791480-09B0-45E4-BEC5-5CCA62077CF4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73AFF122-A610-49C1-9249-A18989D036D8}" type="pres">
      <dgm:prSet presAssocID="{D0DF787C-0700-4C54-98A4-684CD73E2E8F}" presName="spacer" presStyleCnt="0"/>
      <dgm:spPr/>
    </dgm:pt>
    <dgm:pt modelId="{5B24D675-1A2A-49AB-8D96-92B61751FC42}" type="pres">
      <dgm:prSet presAssocID="{B75078CB-E850-4B67-B9A1-A7A084381463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A9086100-2782-4356-AE08-A50E89A70874}" srcId="{B7187CBF-6EF9-4CE7-88E9-49C3E8DCE0E4}" destId="{4E791480-09B0-45E4-BEC5-5CCA62077CF4}" srcOrd="2" destOrd="0" parTransId="{10D5DE17-A038-4E8B-9D6C-AC627B465562}" sibTransId="{D0DF787C-0700-4C54-98A4-684CD73E2E8F}"/>
    <dgm:cxn modelId="{3B32212B-70DE-44A1-B47C-DAE6D7D33B2F}" type="presOf" srcId="{B7187CBF-6EF9-4CE7-88E9-49C3E8DCE0E4}" destId="{B65F3F7B-BDAB-4318-9630-A9CA02C6F64D}" srcOrd="0" destOrd="0" presId="urn:microsoft.com/office/officeart/2005/8/layout/vList2"/>
    <dgm:cxn modelId="{0867045B-951F-4E07-A5CD-2F5589FC15C4}" srcId="{B7187CBF-6EF9-4CE7-88E9-49C3E8DCE0E4}" destId="{EAF174CA-06E2-42C7-94FC-4C8AEEAFBE3E}" srcOrd="0" destOrd="0" parTransId="{0201AEA6-F5E5-4AAE-9B3E-DC23126F00F8}" sibTransId="{D6FDE058-F896-41E6-AC67-03B99C4962D1}"/>
    <dgm:cxn modelId="{464F0671-8C96-4EA6-90B3-CCCC7417BD3D}" srcId="{B7187CBF-6EF9-4CE7-88E9-49C3E8DCE0E4}" destId="{B75078CB-E850-4B67-B9A1-A7A084381463}" srcOrd="3" destOrd="0" parTransId="{36226CF5-3010-4B3A-8AD5-166D199323EB}" sibTransId="{A5A881D6-7195-45AA-9AB0-87F1C3CBDBE9}"/>
    <dgm:cxn modelId="{52B05478-2F4A-4160-BDF6-9393883FEC1E}" type="presOf" srcId="{EAF174CA-06E2-42C7-94FC-4C8AEEAFBE3E}" destId="{1182032B-756B-47C4-94E1-F83855B74496}" srcOrd="0" destOrd="0" presId="urn:microsoft.com/office/officeart/2005/8/layout/vList2"/>
    <dgm:cxn modelId="{E2D71F7B-CB9D-4E45-8C2C-B8F074E0D046}" type="presOf" srcId="{B75078CB-E850-4B67-B9A1-A7A084381463}" destId="{5B24D675-1A2A-49AB-8D96-92B61751FC42}" srcOrd="0" destOrd="0" presId="urn:microsoft.com/office/officeart/2005/8/layout/vList2"/>
    <dgm:cxn modelId="{6A1E0E92-77DD-4083-BF63-7ACFA6C65669}" type="presOf" srcId="{4E791480-09B0-45E4-BEC5-5CCA62077CF4}" destId="{7490BF7B-C9B6-4286-9320-310D5BCC3C9C}" srcOrd="0" destOrd="0" presId="urn:microsoft.com/office/officeart/2005/8/layout/vList2"/>
    <dgm:cxn modelId="{83B7349E-B107-4CDC-AA1E-DF12CCBB40B7}" srcId="{B7187CBF-6EF9-4CE7-88E9-49C3E8DCE0E4}" destId="{B8F59D9C-382A-4E67-8900-F4BF3321665E}" srcOrd="1" destOrd="0" parTransId="{9291A822-CC25-479D-B087-8354A3F4B13A}" sibTransId="{E5EED812-46DC-4C39-9FB9-9A40D75C296E}"/>
    <dgm:cxn modelId="{116CCAED-5C20-40CF-8216-7AFFFC52A8A7}" type="presOf" srcId="{B8F59D9C-382A-4E67-8900-F4BF3321665E}" destId="{E36659CE-C0CC-411E-B9AD-37F407F55577}" srcOrd="0" destOrd="0" presId="urn:microsoft.com/office/officeart/2005/8/layout/vList2"/>
    <dgm:cxn modelId="{3E9F2584-E38A-4DC5-8E2A-EDE784656E6F}" type="presParOf" srcId="{B65F3F7B-BDAB-4318-9630-A9CA02C6F64D}" destId="{1182032B-756B-47C4-94E1-F83855B74496}" srcOrd="0" destOrd="0" presId="urn:microsoft.com/office/officeart/2005/8/layout/vList2"/>
    <dgm:cxn modelId="{CDE79940-B050-473E-B154-E5889E5AAC91}" type="presParOf" srcId="{B65F3F7B-BDAB-4318-9630-A9CA02C6F64D}" destId="{625919B3-FF9B-4CC7-A5C0-5E5552EC6290}" srcOrd="1" destOrd="0" presId="urn:microsoft.com/office/officeart/2005/8/layout/vList2"/>
    <dgm:cxn modelId="{411E117C-E13E-4D06-8394-344497800A65}" type="presParOf" srcId="{B65F3F7B-BDAB-4318-9630-A9CA02C6F64D}" destId="{E36659CE-C0CC-411E-B9AD-37F407F55577}" srcOrd="2" destOrd="0" presId="urn:microsoft.com/office/officeart/2005/8/layout/vList2"/>
    <dgm:cxn modelId="{FA34C588-1A68-4A3D-9323-FF4C0AE8492C}" type="presParOf" srcId="{B65F3F7B-BDAB-4318-9630-A9CA02C6F64D}" destId="{F940B03A-EE03-4582-B6A7-FEF2C1828BA0}" srcOrd="3" destOrd="0" presId="urn:microsoft.com/office/officeart/2005/8/layout/vList2"/>
    <dgm:cxn modelId="{410214F0-5E52-4952-9EC9-BA0309291248}" type="presParOf" srcId="{B65F3F7B-BDAB-4318-9630-A9CA02C6F64D}" destId="{7490BF7B-C9B6-4286-9320-310D5BCC3C9C}" srcOrd="4" destOrd="0" presId="urn:microsoft.com/office/officeart/2005/8/layout/vList2"/>
    <dgm:cxn modelId="{1D61CD1A-B534-4BA3-A0C6-7A8FB117469C}" type="presParOf" srcId="{B65F3F7B-BDAB-4318-9630-A9CA02C6F64D}" destId="{73AFF122-A610-49C1-9249-A18989D036D8}" srcOrd="5" destOrd="0" presId="urn:microsoft.com/office/officeart/2005/8/layout/vList2"/>
    <dgm:cxn modelId="{2AD8A7ED-E207-4DC8-87C4-A7ABD45E59BE}" type="presParOf" srcId="{B65F3F7B-BDAB-4318-9630-A9CA02C6F64D}" destId="{5B24D675-1A2A-49AB-8D96-92B61751FC42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77C666E-CDB1-45A2-80E8-78A3197A363C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5" csCatId="colorful" phldr="1"/>
      <dgm:spPr/>
      <dgm:t>
        <a:bodyPr/>
        <a:lstStyle/>
        <a:p>
          <a:endParaRPr lang="en-US"/>
        </a:p>
      </dgm:t>
    </dgm:pt>
    <dgm:pt modelId="{123993EF-9735-42BD-B0C0-08A11C1B9BD7}">
      <dgm:prSet/>
      <dgm:spPr/>
      <dgm:t>
        <a:bodyPr/>
        <a:lstStyle/>
        <a:p>
          <a:r>
            <a:rPr lang="en-US"/>
            <a:t>Contestualizzazione dei comportamenti</a:t>
          </a:r>
        </a:p>
      </dgm:t>
    </dgm:pt>
    <dgm:pt modelId="{6D7AF2FA-50F7-464E-8423-983995081E2C}" type="parTrans" cxnId="{CB4490CA-ABE7-4C27-8FF9-960E187CFF9D}">
      <dgm:prSet/>
      <dgm:spPr/>
      <dgm:t>
        <a:bodyPr/>
        <a:lstStyle/>
        <a:p>
          <a:endParaRPr lang="en-US"/>
        </a:p>
      </dgm:t>
    </dgm:pt>
    <dgm:pt modelId="{CA772B5E-1214-4770-9C4E-BF1D576BD777}" type="sibTrans" cxnId="{CB4490CA-ABE7-4C27-8FF9-960E187CFF9D}">
      <dgm:prSet/>
      <dgm:spPr/>
      <dgm:t>
        <a:bodyPr/>
        <a:lstStyle/>
        <a:p>
          <a:endParaRPr lang="en-US"/>
        </a:p>
      </dgm:t>
    </dgm:pt>
    <dgm:pt modelId="{52001701-5C37-4D47-8791-A924FE58FA12}">
      <dgm:prSet/>
      <dgm:spPr/>
      <dgm:t>
        <a:bodyPr/>
        <a:lstStyle/>
        <a:p>
          <a:r>
            <a:rPr lang="en-US"/>
            <a:t>Integrazione tra presente e storia</a:t>
          </a:r>
        </a:p>
      </dgm:t>
    </dgm:pt>
    <dgm:pt modelId="{36189C0E-2B80-47EB-9595-1FD79C6A3353}" type="parTrans" cxnId="{4B6BC6AD-F774-4EF3-B468-4554FCF2D382}">
      <dgm:prSet/>
      <dgm:spPr/>
      <dgm:t>
        <a:bodyPr/>
        <a:lstStyle/>
        <a:p>
          <a:endParaRPr lang="en-US"/>
        </a:p>
      </dgm:t>
    </dgm:pt>
    <dgm:pt modelId="{EC6BA6BC-DA48-484D-833E-CF097EB35890}" type="sibTrans" cxnId="{4B6BC6AD-F774-4EF3-B468-4554FCF2D382}">
      <dgm:prSet/>
      <dgm:spPr/>
      <dgm:t>
        <a:bodyPr/>
        <a:lstStyle/>
        <a:p>
          <a:endParaRPr lang="en-US"/>
        </a:p>
      </dgm:t>
    </dgm:pt>
    <dgm:pt modelId="{17340868-B5B1-4EB5-8A18-A500CB617C93}">
      <dgm:prSet/>
      <dgm:spPr/>
      <dgm:t>
        <a:bodyPr/>
        <a:lstStyle/>
        <a:p>
          <a:r>
            <a:rPr lang="en-US"/>
            <a:t>Triangolazione delle fonti</a:t>
          </a:r>
        </a:p>
      </dgm:t>
    </dgm:pt>
    <dgm:pt modelId="{7743D643-32E3-4CDC-9246-A3648D7DEA59}" type="parTrans" cxnId="{BB870435-9F5A-47C2-8853-B4B52051FFD9}">
      <dgm:prSet/>
      <dgm:spPr/>
      <dgm:t>
        <a:bodyPr/>
        <a:lstStyle/>
        <a:p>
          <a:endParaRPr lang="en-US"/>
        </a:p>
      </dgm:t>
    </dgm:pt>
    <dgm:pt modelId="{59B53631-FED2-4297-A1DA-B8D9058C17F4}" type="sibTrans" cxnId="{BB870435-9F5A-47C2-8853-B4B52051FFD9}">
      <dgm:prSet/>
      <dgm:spPr/>
      <dgm:t>
        <a:bodyPr/>
        <a:lstStyle/>
        <a:p>
          <a:endParaRPr lang="en-US"/>
        </a:p>
      </dgm:t>
    </dgm:pt>
    <dgm:pt modelId="{2F600087-7AE8-441E-AE89-B61A4A2A61F1}">
      <dgm:prSet/>
      <dgm:spPr/>
      <dgm:t>
        <a:bodyPr/>
        <a:lstStyle/>
        <a:p>
          <a:r>
            <a:rPr lang="en-US"/>
            <a:t>Argomentabilità delle ipotesi</a:t>
          </a:r>
        </a:p>
      </dgm:t>
    </dgm:pt>
    <dgm:pt modelId="{12A7BEC5-10C0-4929-9366-1A437E84C256}" type="parTrans" cxnId="{2C41A75D-D33A-415E-8471-7B9FE8C42FC3}">
      <dgm:prSet/>
      <dgm:spPr/>
      <dgm:t>
        <a:bodyPr/>
        <a:lstStyle/>
        <a:p>
          <a:endParaRPr lang="en-US"/>
        </a:p>
      </dgm:t>
    </dgm:pt>
    <dgm:pt modelId="{4D95053E-AAEB-43E3-A36B-65518A693CD0}" type="sibTrans" cxnId="{2C41A75D-D33A-415E-8471-7B9FE8C42FC3}">
      <dgm:prSet/>
      <dgm:spPr/>
      <dgm:t>
        <a:bodyPr/>
        <a:lstStyle/>
        <a:p>
          <a:endParaRPr lang="en-US"/>
        </a:p>
      </dgm:t>
    </dgm:pt>
    <dgm:pt modelId="{5C922ACE-9B6F-4323-A774-CAD1A1379104}">
      <dgm:prSet/>
      <dgm:spPr/>
      <dgm:t>
        <a:bodyPr/>
        <a:lstStyle/>
        <a:p>
          <a:r>
            <a:rPr lang="en-US"/>
            <a:t>Orientamento progettuale</a:t>
          </a:r>
        </a:p>
      </dgm:t>
    </dgm:pt>
    <dgm:pt modelId="{07FE264F-E627-4D2E-B546-629FB3E0891C}" type="parTrans" cxnId="{D73673DE-CF24-4C88-980A-314CF224B301}">
      <dgm:prSet/>
      <dgm:spPr/>
      <dgm:t>
        <a:bodyPr/>
        <a:lstStyle/>
        <a:p>
          <a:endParaRPr lang="en-US"/>
        </a:p>
      </dgm:t>
    </dgm:pt>
    <dgm:pt modelId="{46B8ED5A-8CDF-4307-8B5A-BF1A02039DFE}" type="sibTrans" cxnId="{D73673DE-CF24-4C88-980A-314CF224B301}">
      <dgm:prSet/>
      <dgm:spPr/>
      <dgm:t>
        <a:bodyPr/>
        <a:lstStyle/>
        <a:p>
          <a:endParaRPr lang="en-US"/>
        </a:p>
      </dgm:t>
    </dgm:pt>
    <dgm:pt modelId="{4165963D-2967-4FA0-A841-F158253B20D5}" type="pres">
      <dgm:prSet presAssocID="{477C666E-CDB1-45A2-80E8-78A3197A363C}" presName="root" presStyleCnt="0">
        <dgm:presLayoutVars>
          <dgm:dir/>
          <dgm:resizeHandles val="exact"/>
        </dgm:presLayoutVars>
      </dgm:prSet>
      <dgm:spPr/>
    </dgm:pt>
    <dgm:pt modelId="{604B2F45-DC5D-4112-86ED-390A460A88A0}" type="pres">
      <dgm:prSet presAssocID="{123993EF-9735-42BD-B0C0-08A11C1B9BD7}" presName="compNode" presStyleCnt="0"/>
      <dgm:spPr/>
    </dgm:pt>
    <dgm:pt modelId="{7AB8DFD9-E228-41A8-B481-CA880ED29242}" type="pres">
      <dgm:prSet presAssocID="{123993EF-9735-42BD-B0C0-08A11C1B9BD7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ad with Gears"/>
        </a:ext>
      </dgm:extLst>
    </dgm:pt>
    <dgm:pt modelId="{FFE50F07-2E79-417C-BF1E-55D65CAF4ADA}" type="pres">
      <dgm:prSet presAssocID="{123993EF-9735-42BD-B0C0-08A11C1B9BD7}" presName="spaceRect" presStyleCnt="0"/>
      <dgm:spPr/>
    </dgm:pt>
    <dgm:pt modelId="{56C202FE-9ABC-4D74-B0EE-482937D40763}" type="pres">
      <dgm:prSet presAssocID="{123993EF-9735-42BD-B0C0-08A11C1B9BD7}" presName="textRect" presStyleLbl="revTx" presStyleIdx="0" presStyleCnt="5">
        <dgm:presLayoutVars>
          <dgm:chMax val="1"/>
          <dgm:chPref val="1"/>
        </dgm:presLayoutVars>
      </dgm:prSet>
      <dgm:spPr/>
    </dgm:pt>
    <dgm:pt modelId="{FD80899E-B19A-4916-B721-0268F577F2D5}" type="pres">
      <dgm:prSet presAssocID="{CA772B5E-1214-4770-9C4E-BF1D576BD777}" presName="sibTrans" presStyleCnt="0"/>
      <dgm:spPr/>
    </dgm:pt>
    <dgm:pt modelId="{C7A4C379-7BD1-430A-B792-E5EEB8AC9257}" type="pres">
      <dgm:prSet presAssocID="{52001701-5C37-4D47-8791-A924FE58FA12}" presName="compNode" presStyleCnt="0"/>
      <dgm:spPr/>
    </dgm:pt>
    <dgm:pt modelId="{52A2A831-D62A-47BE-996C-6655DA3A9425}" type="pres">
      <dgm:prSet presAssocID="{52001701-5C37-4D47-8791-A924FE58FA12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ibri"/>
        </a:ext>
      </dgm:extLst>
    </dgm:pt>
    <dgm:pt modelId="{043D5E01-5541-4E69-ADE5-9897299FFBEF}" type="pres">
      <dgm:prSet presAssocID="{52001701-5C37-4D47-8791-A924FE58FA12}" presName="spaceRect" presStyleCnt="0"/>
      <dgm:spPr/>
    </dgm:pt>
    <dgm:pt modelId="{FB3A7580-54DB-4E34-91CE-68BE3CE7472F}" type="pres">
      <dgm:prSet presAssocID="{52001701-5C37-4D47-8791-A924FE58FA12}" presName="textRect" presStyleLbl="revTx" presStyleIdx="1" presStyleCnt="5">
        <dgm:presLayoutVars>
          <dgm:chMax val="1"/>
          <dgm:chPref val="1"/>
        </dgm:presLayoutVars>
      </dgm:prSet>
      <dgm:spPr/>
    </dgm:pt>
    <dgm:pt modelId="{83066E76-E320-4758-9FA5-482B4627A054}" type="pres">
      <dgm:prSet presAssocID="{EC6BA6BC-DA48-484D-833E-CF097EB35890}" presName="sibTrans" presStyleCnt="0"/>
      <dgm:spPr/>
    </dgm:pt>
    <dgm:pt modelId="{DD57D3FA-AAB2-4EF9-8890-5F8886A99024}" type="pres">
      <dgm:prSet presAssocID="{17340868-B5B1-4EB5-8A18-A500CB617C93}" presName="compNode" presStyleCnt="0"/>
      <dgm:spPr/>
    </dgm:pt>
    <dgm:pt modelId="{55D23018-2229-44E4-95FD-BCB66B78C675}" type="pres">
      <dgm:prSet presAssocID="{17340868-B5B1-4EB5-8A18-A500CB617C93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ar chart"/>
        </a:ext>
      </dgm:extLst>
    </dgm:pt>
    <dgm:pt modelId="{5101F057-797D-4B93-98C5-DA2A7F185463}" type="pres">
      <dgm:prSet presAssocID="{17340868-B5B1-4EB5-8A18-A500CB617C93}" presName="spaceRect" presStyleCnt="0"/>
      <dgm:spPr/>
    </dgm:pt>
    <dgm:pt modelId="{C36C7199-A316-4B76-875A-52BEA6D8DEDE}" type="pres">
      <dgm:prSet presAssocID="{17340868-B5B1-4EB5-8A18-A500CB617C93}" presName="textRect" presStyleLbl="revTx" presStyleIdx="2" presStyleCnt="5">
        <dgm:presLayoutVars>
          <dgm:chMax val="1"/>
          <dgm:chPref val="1"/>
        </dgm:presLayoutVars>
      </dgm:prSet>
      <dgm:spPr/>
    </dgm:pt>
    <dgm:pt modelId="{B21D01C6-37B1-488A-A7AF-07F1238CEED1}" type="pres">
      <dgm:prSet presAssocID="{59B53631-FED2-4297-A1DA-B8D9058C17F4}" presName="sibTrans" presStyleCnt="0"/>
      <dgm:spPr/>
    </dgm:pt>
    <dgm:pt modelId="{7ED791C1-D922-4650-86E2-0F8CCAE6236D}" type="pres">
      <dgm:prSet presAssocID="{2F600087-7AE8-441E-AE89-B61A4A2A61F1}" presName="compNode" presStyleCnt="0"/>
      <dgm:spPr/>
    </dgm:pt>
    <dgm:pt modelId="{CF5F04D7-F54A-4B94-AA83-BE5809D1D871}" type="pres">
      <dgm:prSet presAssocID="{2F600087-7AE8-441E-AE89-B61A4A2A61F1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egno di spunta"/>
        </a:ext>
      </dgm:extLst>
    </dgm:pt>
    <dgm:pt modelId="{1B4F3556-E457-484E-8463-B14A51DFA2FA}" type="pres">
      <dgm:prSet presAssocID="{2F600087-7AE8-441E-AE89-B61A4A2A61F1}" presName="spaceRect" presStyleCnt="0"/>
      <dgm:spPr/>
    </dgm:pt>
    <dgm:pt modelId="{5A446955-33A9-400B-8D7A-2FCCAE66F676}" type="pres">
      <dgm:prSet presAssocID="{2F600087-7AE8-441E-AE89-B61A4A2A61F1}" presName="textRect" presStyleLbl="revTx" presStyleIdx="3" presStyleCnt="5">
        <dgm:presLayoutVars>
          <dgm:chMax val="1"/>
          <dgm:chPref val="1"/>
        </dgm:presLayoutVars>
      </dgm:prSet>
      <dgm:spPr/>
    </dgm:pt>
    <dgm:pt modelId="{8797B5E8-DBC4-443C-9B98-37829B6304BC}" type="pres">
      <dgm:prSet presAssocID="{4D95053E-AAEB-43E3-A36B-65518A693CD0}" presName="sibTrans" presStyleCnt="0"/>
      <dgm:spPr/>
    </dgm:pt>
    <dgm:pt modelId="{29979F4D-D248-4A44-8250-F123C6F6766F}" type="pres">
      <dgm:prSet presAssocID="{5C922ACE-9B6F-4323-A774-CAD1A1379104}" presName="compNode" presStyleCnt="0"/>
      <dgm:spPr/>
    </dgm:pt>
    <dgm:pt modelId="{B369A3C8-70BB-4726-864D-389FE9C54ECE}" type="pres">
      <dgm:prSet presAssocID="{5C922ACE-9B6F-4323-A774-CAD1A1379104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Escursione"/>
        </a:ext>
      </dgm:extLst>
    </dgm:pt>
    <dgm:pt modelId="{ED61CAF7-49B7-409F-9146-7F2FD9363599}" type="pres">
      <dgm:prSet presAssocID="{5C922ACE-9B6F-4323-A774-CAD1A1379104}" presName="spaceRect" presStyleCnt="0"/>
      <dgm:spPr/>
    </dgm:pt>
    <dgm:pt modelId="{1080B8A5-2E99-4006-BE44-E062F7344021}" type="pres">
      <dgm:prSet presAssocID="{5C922ACE-9B6F-4323-A774-CAD1A1379104}" presName="textRect" presStyleLbl="revTx" presStyleIdx="4" presStyleCnt="5">
        <dgm:presLayoutVars>
          <dgm:chMax val="1"/>
          <dgm:chPref val="1"/>
        </dgm:presLayoutVars>
      </dgm:prSet>
      <dgm:spPr/>
    </dgm:pt>
  </dgm:ptLst>
  <dgm:cxnLst>
    <dgm:cxn modelId="{0B21F40D-9399-45CD-BA09-5F3A2C58A86F}" type="presOf" srcId="{2F600087-7AE8-441E-AE89-B61A4A2A61F1}" destId="{5A446955-33A9-400B-8D7A-2FCCAE66F676}" srcOrd="0" destOrd="0" presId="urn:microsoft.com/office/officeart/2018/2/layout/IconLabelList"/>
    <dgm:cxn modelId="{4DD00212-370E-4F13-80FE-2D718DAFD74D}" type="presOf" srcId="{477C666E-CDB1-45A2-80E8-78A3197A363C}" destId="{4165963D-2967-4FA0-A841-F158253B20D5}" srcOrd="0" destOrd="0" presId="urn:microsoft.com/office/officeart/2018/2/layout/IconLabelList"/>
    <dgm:cxn modelId="{CC76A016-F11D-4AD7-9A3B-E18E745CF3E9}" type="presOf" srcId="{52001701-5C37-4D47-8791-A924FE58FA12}" destId="{FB3A7580-54DB-4E34-91CE-68BE3CE7472F}" srcOrd="0" destOrd="0" presId="urn:microsoft.com/office/officeart/2018/2/layout/IconLabelList"/>
    <dgm:cxn modelId="{BB870435-9F5A-47C2-8853-B4B52051FFD9}" srcId="{477C666E-CDB1-45A2-80E8-78A3197A363C}" destId="{17340868-B5B1-4EB5-8A18-A500CB617C93}" srcOrd="2" destOrd="0" parTransId="{7743D643-32E3-4CDC-9246-A3648D7DEA59}" sibTransId="{59B53631-FED2-4297-A1DA-B8D9058C17F4}"/>
    <dgm:cxn modelId="{2C41A75D-D33A-415E-8471-7B9FE8C42FC3}" srcId="{477C666E-CDB1-45A2-80E8-78A3197A363C}" destId="{2F600087-7AE8-441E-AE89-B61A4A2A61F1}" srcOrd="3" destOrd="0" parTransId="{12A7BEC5-10C0-4929-9366-1A437E84C256}" sibTransId="{4D95053E-AAEB-43E3-A36B-65518A693CD0}"/>
    <dgm:cxn modelId="{D6893387-0021-4056-8ED1-CA075B5F1163}" type="presOf" srcId="{17340868-B5B1-4EB5-8A18-A500CB617C93}" destId="{C36C7199-A316-4B76-875A-52BEA6D8DEDE}" srcOrd="0" destOrd="0" presId="urn:microsoft.com/office/officeart/2018/2/layout/IconLabelList"/>
    <dgm:cxn modelId="{4B6BC6AD-F774-4EF3-B468-4554FCF2D382}" srcId="{477C666E-CDB1-45A2-80E8-78A3197A363C}" destId="{52001701-5C37-4D47-8791-A924FE58FA12}" srcOrd="1" destOrd="0" parTransId="{36189C0E-2B80-47EB-9595-1FD79C6A3353}" sibTransId="{EC6BA6BC-DA48-484D-833E-CF097EB35890}"/>
    <dgm:cxn modelId="{CDBBEDC3-741D-4E0B-82B7-4503606D15DE}" type="presOf" srcId="{5C922ACE-9B6F-4323-A774-CAD1A1379104}" destId="{1080B8A5-2E99-4006-BE44-E062F7344021}" srcOrd="0" destOrd="0" presId="urn:microsoft.com/office/officeart/2018/2/layout/IconLabelList"/>
    <dgm:cxn modelId="{CB4490CA-ABE7-4C27-8FF9-960E187CFF9D}" srcId="{477C666E-CDB1-45A2-80E8-78A3197A363C}" destId="{123993EF-9735-42BD-B0C0-08A11C1B9BD7}" srcOrd="0" destOrd="0" parTransId="{6D7AF2FA-50F7-464E-8423-983995081E2C}" sibTransId="{CA772B5E-1214-4770-9C4E-BF1D576BD777}"/>
    <dgm:cxn modelId="{D73673DE-CF24-4C88-980A-314CF224B301}" srcId="{477C666E-CDB1-45A2-80E8-78A3197A363C}" destId="{5C922ACE-9B6F-4323-A774-CAD1A1379104}" srcOrd="4" destOrd="0" parTransId="{07FE264F-E627-4D2E-B546-629FB3E0891C}" sibTransId="{46B8ED5A-8CDF-4307-8B5A-BF1A02039DFE}"/>
    <dgm:cxn modelId="{9C65B0F3-DB4D-40F7-974B-26BBB4994764}" type="presOf" srcId="{123993EF-9735-42BD-B0C0-08A11C1B9BD7}" destId="{56C202FE-9ABC-4D74-B0EE-482937D40763}" srcOrd="0" destOrd="0" presId="urn:microsoft.com/office/officeart/2018/2/layout/IconLabelList"/>
    <dgm:cxn modelId="{BF50B76E-FC66-47BE-B5F1-8C4A29C2F6F8}" type="presParOf" srcId="{4165963D-2967-4FA0-A841-F158253B20D5}" destId="{604B2F45-DC5D-4112-86ED-390A460A88A0}" srcOrd="0" destOrd="0" presId="urn:microsoft.com/office/officeart/2018/2/layout/IconLabelList"/>
    <dgm:cxn modelId="{6728D8FA-7F1D-46C4-A09C-AF113BB598C2}" type="presParOf" srcId="{604B2F45-DC5D-4112-86ED-390A460A88A0}" destId="{7AB8DFD9-E228-41A8-B481-CA880ED29242}" srcOrd="0" destOrd="0" presId="urn:microsoft.com/office/officeart/2018/2/layout/IconLabelList"/>
    <dgm:cxn modelId="{7412EA8A-C35C-4C83-9692-BB55AD7D2DF8}" type="presParOf" srcId="{604B2F45-DC5D-4112-86ED-390A460A88A0}" destId="{FFE50F07-2E79-417C-BF1E-55D65CAF4ADA}" srcOrd="1" destOrd="0" presId="urn:microsoft.com/office/officeart/2018/2/layout/IconLabelList"/>
    <dgm:cxn modelId="{263346E0-21BA-4A04-9AC8-EFC5772618E7}" type="presParOf" srcId="{604B2F45-DC5D-4112-86ED-390A460A88A0}" destId="{56C202FE-9ABC-4D74-B0EE-482937D40763}" srcOrd="2" destOrd="0" presId="urn:microsoft.com/office/officeart/2018/2/layout/IconLabelList"/>
    <dgm:cxn modelId="{50369023-8495-4C7C-A9F3-A1E0AB0BF573}" type="presParOf" srcId="{4165963D-2967-4FA0-A841-F158253B20D5}" destId="{FD80899E-B19A-4916-B721-0268F577F2D5}" srcOrd="1" destOrd="0" presId="urn:microsoft.com/office/officeart/2018/2/layout/IconLabelList"/>
    <dgm:cxn modelId="{A17602D7-1FF0-4BD7-A654-CE6B19095989}" type="presParOf" srcId="{4165963D-2967-4FA0-A841-F158253B20D5}" destId="{C7A4C379-7BD1-430A-B792-E5EEB8AC9257}" srcOrd="2" destOrd="0" presId="urn:microsoft.com/office/officeart/2018/2/layout/IconLabelList"/>
    <dgm:cxn modelId="{5399012E-E86C-49C1-90D1-31980F43DBEC}" type="presParOf" srcId="{C7A4C379-7BD1-430A-B792-E5EEB8AC9257}" destId="{52A2A831-D62A-47BE-996C-6655DA3A9425}" srcOrd="0" destOrd="0" presId="urn:microsoft.com/office/officeart/2018/2/layout/IconLabelList"/>
    <dgm:cxn modelId="{437DE38D-E3B2-4223-B1B5-4F555203FFE1}" type="presParOf" srcId="{C7A4C379-7BD1-430A-B792-E5EEB8AC9257}" destId="{043D5E01-5541-4E69-ADE5-9897299FFBEF}" srcOrd="1" destOrd="0" presId="urn:microsoft.com/office/officeart/2018/2/layout/IconLabelList"/>
    <dgm:cxn modelId="{853A5D88-D6E0-40DB-89D5-92953712992D}" type="presParOf" srcId="{C7A4C379-7BD1-430A-B792-E5EEB8AC9257}" destId="{FB3A7580-54DB-4E34-91CE-68BE3CE7472F}" srcOrd="2" destOrd="0" presId="urn:microsoft.com/office/officeart/2018/2/layout/IconLabelList"/>
    <dgm:cxn modelId="{1F0E7417-C461-427A-BBF9-BF9384A19934}" type="presParOf" srcId="{4165963D-2967-4FA0-A841-F158253B20D5}" destId="{83066E76-E320-4758-9FA5-482B4627A054}" srcOrd="3" destOrd="0" presId="urn:microsoft.com/office/officeart/2018/2/layout/IconLabelList"/>
    <dgm:cxn modelId="{9257CE76-B598-4F10-8136-8FCFADEF4743}" type="presParOf" srcId="{4165963D-2967-4FA0-A841-F158253B20D5}" destId="{DD57D3FA-AAB2-4EF9-8890-5F8886A99024}" srcOrd="4" destOrd="0" presId="urn:microsoft.com/office/officeart/2018/2/layout/IconLabelList"/>
    <dgm:cxn modelId="{A867B03C-DF97-46C9-818F-CEF14C06662D}" type="presParOf" srcId="{DD57D3FA-AAB2-4EF9-8890-5F8886A99024}" destId="{55D23018-2229-44E4-95FD-BCB66B78C675}" srcOrd="0" destOrd="0" presId="urn:microsoft.com/office/officeart/2018/2/layout/IconLabelList"/>
    <dgm:cxn modelId="{1B222B77-F97D-48A1-AB68-E7887805FD8D}" type="presParOf" srcId="{DD57D3FA-AAB2-4EF9-8890-5F8886A99024}" destId="{5101F057-797D-4B93-98C5-DA2A7F185463}" srcOrd="1" destOrd="0" presId="urn:microsoft.com/office/officeart/2018/2/layout/IconLabelList"/>
    <dgm:cxn modelId="{7919F844-B381-4FE0-AEFB-C658ECAAD834}" type="presParOf" srcId="{DD57D3FA-AAB2-4EF9-8890-5F8886A99024}" destId="{C36C7199-A316-4B76-875A-52BEA6D8DEDE}" srcOrd="2" destOrd="0" presId="urn:microsoft.com/office/officeart/2018/2/layout/IconLabelList"/>
    <dgm:cxn modelId="{11EA0E76-253C-48B6-84D7-6C344A1E0FD2}" type="presParOf" srcId="{4165963D-2967-4FA0-A841-F158253B20D5}" destId="{B21D01C6-37B1-488A-A7AF-07F1238CEED1}" srcOrd="5" destOrd="0" presId="urn:microsoft.com/office/officeart/2018/2/layout/IconLabelList"/>
    <dgm:cxn modelId="{75D4A115-2147-4A6C-8B94-AD292F978FBB}" type="presParOf" srcId="{4165963D-2967-4FA0-A841-F158253B20D5}" destId="{7ED791C1-D922-4650-86E2-0F8CCAE6236D}" srcOrd="6" destOrd="0" presId="urn:microsoft.com/office/officeart/2018/2/layout/IconLabelList"/>
    <dgm:cxn modelId="{E99EE176-ECC7-428D-9F88-664F48EB1355}" type="presParOf" srcId="{7ED791C1-D922-4650-86E2-0F8CCAE6236D}" destId="{CF5F04D7-F54A-4B94-AA83-BE5809D1D871}" srcOrd="0" destOrd="0" presId="urn:microsoft.com/office/officeart/2018/2/layout/IconLabelList"/>
    <dgm:cxn modelId="{9ECC0FFD-28FB-4CA5-A9E2-09118DFC50E3}" type="presParOf" srcId="{7ED791C1-D922-4650-86E2-0F8CCAE6236D}" destId="{1B4F3556-E457-484E-8463-B14A51DFA2FA}" srcOrd="1" destOrd="0" presId="urn:microsoft.com/office/officeart/2018/2/layout/IconLabelList"/>
    <dgm:cxn modelId="{8CE08A71-7DE3-4A50-8B7F-4EEBB46EE634}" type="presParOf" srcId="{7ED791C1-D922-4650-86E2-0F8CCAE6236D}" destId="{5A446955-33A9-400B-8D7A-2FCCAE66F676}" srcOrd="2" destOrd="0" presId="urn:microsoft.com/office/officeart/2018/2/layout/IconLabelList"/>
    <dgm:cxn modelId="{BF0F528F-F367-45F7-BAE3-AFCDC80BA7EC}" type="presParOf" srcId="{4165963D-2967-4FA0-A841-F158253B20D5}" destId="{8797B5E8-DBC4-443C-9B98-37829B6304BC}" srcOrd="7" destOrd="0" presId="urn:microsoft.com/office/officeart/2018/2/layout/IconLabelList"/>
    <dgm:cxn modelId="{8C95BC96-C4D9-4F79-AB06-1B956AC04E3F}" type="presParOf" srcId="{4165963D-2967-4FA0-A841-F158253B20D5}" destId="{29979F4D-D248-4A44-8250-F123C6F6766F}" srcOrd="8" destOrd="0" presId="urn:microsoft.com/office/officeart/2018/2/layout/IconLabelList"/>
    <dgm:cxn modelId="{0F971E2E-4BF5-4BCD-9BAB-480AAC02AF0B}" type="presParOf" srcId="{29979F4D-D248-4A44-8250-F123C6F6766F}" destId="{B369A3C8-70BB-4726-864D-389FE9C54ECE}" srcOrd="0" destOrd="0" presId="urn:microsoft.com/office/officeart/2018/2/layout/IconLabelList"/>
    <dgm:cxn modelId="{CEA4762E-0EDC-44F0-AB9E-BBD9209F4C6B}" type="presParOf" srcId="{29979F4D-D248-4A44-8250-F123C6F6766F}" destId="{ED61CAF7-49B7-409F-9146-7F2FD9363599}" srcOrd="1" destOrd="0" presId="urn:microsoft.com/office/officeart/2018/2/layout/IconLabelList"/>
    <dgm:cxn modelId="{EDE80A0A-0F12-44FA-9BD8-2D6FCA798D48}" type="presParOf" srcId="{29979F4D-D248-4A44-8250-F123C6F6766F}" destId="{1080B8A5-2E99-4006-BE44-E062F7344021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86AAEA4-65CA-43E0-8D46-B8FADBD4F57A}" type="doc">
      <dgm:prSet loTypeId="urn:microsoft.com/office/officeart/2005/8/layout/cycle1" loCatId="cycle" qsTypeId="urn:microsoft.com/office/officeart/2005/8/quickstyle/simple2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F30AE785-8106-4805-A581-08ACD5971333}">
      <dgm:prSet/>
      <dgm:spPr/>
      <dgm:t>
        <a:bodyPr/>
        <a:lstStyle/>
        <a:p>
          <a:r>
            <a:rPr lang="en-US"/>
            <a:t>Osservazione del funzionamento attuale</a:t>
          </a:r>
        </a:p>
      </dgm:t>
    </dgm:pt>
    <dgm:pt modelId="{A5D551C5-6CBB-4F1C-9093-AFD274DDB50E}" type="parTrans" cxnId="{8A4CCF18-C55A-4993-BB0E-B392452C2570}">
      <dgm:prSet/>
      <dgm:spPr/>
      <dgm:t>
        <a:bodyPr/>
        <a:lstStyle/>
        <a:p>
          <a:endParaRPr lang="en-US"/>
        </a:p>
      </dgm:t>
    </dgm:pt>
    <dgm:pt modelId="{C471320A-B89F-4D52-A01F-ED163865EB43}" type="sibTrans" cxnId="{8A4CCF18-C55A-4993-BB0E-B392452C2570}">
      <dgm:prSet/>
      <dgm:spPr/>
      <dgm:t>
        <a:bodyPr/>
        <a:lstStyle/>
        <a:p>
          <a:endParaRPr lang="en-US"/>
        </a:p>
      </dgm:t>
    </dgm:pt>
    <dgm:pt modelId="{A5F05A27-669B-45AD-9450-0FADF9201F8B}">
      <dgm:prSet/>
      <dgm:spPr/>
      <dgm:t>
        <a:bodyPr/>
        <a:lstStyle/>
        <a:p>
          <a:r>
            <a:rPr lang="en-US"/>
            <a:t>Modalità relazionali</a:t>
          </a:r>
        </a:p>
      </dgm:t>
    </dgm:pt>
    <dgm:pt modelId="{321B7801-F606-4FF3-A0C5-28DDC8A3A1AA}" type="parTrans" cxnId="{0C3795B6-9691-4F96-8EE0-8C37E3EBBF70}">
      <dgm:prSet/>
      <dgm:spPr/>
      <dgm:t>
        <a:bodyPr/>
        <a:lstStyle/>
        <a:p>
          <a:endParaRPr lang="en-US"/>
        </a:p>
      </dgm:t>
    </dgm:pt>
    <dgm:pt modelId="{21B46F64-403F-4CC0-9F51-7ED0395E5929}" type="sibTrans" cxnId="{0C3795B6-9691-4F96-8EE0-8C37E3EBBF70}">
      <dgm:prSet/>
      <dgm:spPr/>
      <dgm:t>
        <a:bodyPr/>
        <a:lstStyle/>
        <a:p>
          <a:endParaRPr lang="en-US"/>
        </a:p>
      </dgm:t>
    </dgm:pt>
    <dgm:pt modelId="{8A8ADD5D-93A9-429C-B312-45CFC9C2F833}">
      <dgm:prSet/>
      <dgm:spPr/>
      <dgm:t>
        <a:bodyPr/>
        <a:lstStyle/>
        <a:p>
          <a:r>
            <a:rPr lang="en-US"/>
            <a:t>Risorse e difficoltà presenti</a:t>
          </a:r>
        </a:p>
      </dgm:t>
    </dgm:pt>
    <dgm:pt modelId="{FACBA35E-5CAB-44A7-9F8E-0AB823A5A94A}" type="parTrans" cxnId="{BB94DEE9-3E12-4B1A-B33B-424017BC9A1C}">
      <dgm:prSet/>
      <dgm:spPr/>
      <dgm:t>
        <a:bodyPr/>
        <a:lstStyle/>
        <a:p>
          <a:endParaRPr lang="en-US"/>
        </a:p>
      </dgm:t>
    </dgm:pt>
    <dgm:pt modelId="{F77F2B61-965D-4408-A0DC-1259EB24883F}" type="sibTrans" cxnId="{BB94DEE9-3E12-4B1A-B33B-424017BC9A1C}">
      <dgm:prSet/>
      <dgm:spPr/>
      <dgm:t>
        <a:bodyPr/>
        <a:lstStyle/>
        <a:p>
          <a:endParaRPr lang="en-US"/>
        </a:p>
      </dgm:t>
    </dgm:pt>
    <dgm:pt modelId="{53806E8A-67A9-4EDE-AEB8-38D61E20C37A}">
      <dgm:prSet/>
      <dgm:spPr/>
      <dgm:t>
        <a:bodyPr/>
        <a:lstStyle/>
        <a:p>
          <a:r>
            <a:rPr lang="en-US"/>
            <a:t>Adattamento ai contesti</a:t>
          </a:r>
        </a:p>
      </dgm:t>
    </dgm:pt>
    <dgm:pt modelId="{54BDE877-EA43-40E2-9661-FD2A92C6A1A6}" type="parTrans" cxnId="{231CDCFC-CFF4-472B-8AC2-8E48EC9BA63F}">
      <dgm:prSet/>
      <dgm:spPr/>
      <dgm:t>
        <a:bodyPr/>
        <a:lstStyle/>
        <a:p>
          <a:endParaRPr lang="en-US"/>
        </a:p>
      </dgm:t>
    </dgm:pt>
    <dgm:pt modelId="{57660B8D-0395-4E67-810C-143C97886E1D}" type="sibTrans" cxnId="{231CDCFC-CFF4-472B-8AC2-8E48EC9BA63F}">
      <dgm:prSet/>
      <dgm:spPr/>
      <dgm:t>
        <a:bodyPr/>
        <a:lstStyle/>
        <a:p>
          <a:endParaRPr lang="en-US"/>
        </a:p>
      </dgm:t>
    </dgm:pt>
    <dgm:pt modelId="{DFA05745-9351-4069-80B6-30D89C088C81}" type="pres">
      <dgm:prSet presAssocID="{C86AAEA4-65CA-43E0-8D46-B8FADBD4F57A}" presName="cycle" presStyleCnt="0">
        <dgm:presLayoutVars>
          <dgm:dir/>
          <dgm:resizeHandles val="exact"/>
        </dgm:presLayoutVars>
      </dgm:prSet>
      <dgm:spPr/>
    </dgm:pt>
    <dgm:pt modelId="{0A897B46-4878-4B79-A146-62B2A4F42C56}" type="pres">
      <dgm:prSet presAssocID="{F30AE785-8106-4805-A581-08ACD5971333}" presName="dummy" presStyleCnt="0"/>
      <dgm:spPr/>
    </dgm:pt>
    <dgm:pt modelId="{DB2C974C-462E-4958-A976-4EC61AC1DF18}" type="pres">
      <dgm:prSet presAssocID="{F30AE785-8106-4805-A581-08ACD5971333}" presName="node" presStyleLbl="revTx" presStyleIdx="0" presStyleCnt="4">
        <dgm:presLayoutVars>
          <dgm:bulletEnabled val="1"/>
        </dgm:presLayoutVars>
      </dgm:prSet>
      <dgm:spPr/>
    </dgm:pt>
    <dgm:pt modelId="{79F27E0B-0E16-42E7-88C8-DF6AB195226C}" type="pres">
      <dgm:prSet presAssocID="{C471320A-B89F-4D52-A01F-ED163865EB43}" presName="sibTrans" presStyleLbl="node1" presStyleIdx="0" presStyleCnt="4"/>
      <dgm:spPr/>
    </dgm:pt>
    <dgm:pt modelId="{74E6DA86-14AC-4AF7-91DA-70892DBBB97E}" type="pres">
      <dgm:prSet presAssocID="{A5F05A27-669B-45AD-9450-0FADF9201F8B}" presName="dummy" presStyleCnt="0"/>
      <dgm:spPr/>
    </dgm:pt>
    <dgm:pt modelId="{C064E6F1-C7BB-4A3E-84D0-F994CCF1D12A}" type="pres">
      <dgm:prSet presAssocID="{A5F05A27-669B-45AD-9450-0FADF9201F8B}" presName="node" presStyleLbl="revTx" presStyleIdx="1" presStyleCnt="4">
        <dgm:presLayoutVars>
          <dgm:bulletEnabled val="1"/>
        </dgm:presLayoutVars>
      </dgm:prSet>
      <dgm:spPr/>
    </dgm:pt>
    <dgm:pt modelId="{3ADAB408-9054-465C-B66F-B3E29E106212}" type="pres">
      <dgm:prSet presAssocID="{21B46F64-403F-4CC0-9F51-7ED0395E5929}" presName="sibTrans" presStyleLbl="node1" presStyleIdx="1" presStyleCnt="4"/>
      <dgm:spPr/>
    </dgm:pt>
    <dgm:pt modelId="{E15C41F8-DA65-4BBB-AE7F-7A2C5A982244}" type="pres">
      <dgm:prSet presAssocID="{8A8ADD5D-93A9-429C-B312-45CFC9C2F833}" presName="dummy" presStyleCnt="0"/>
      <dgm:spPr/>
    </dgm:pt>
    <dgm:pt modelId="{0A97FC6C-32E4-4E18-BDAC-6F94D14F6F03}" type="pres">
      <dgm:prSet presAssocID="{8A8ADD5D-93A9-429C-B312-45CFC9C2F833}" presName="node" presStyleLbl="revTx" presStyleIdx="2" presStyleCnt="4">
        <dgm:presLayoutVars>
          <dgm:bulletEnabled val="1"/>
        </dgm:presLayoutVars>
      </dgm:prSet>
      <dgm:spPr/>
    </dgm:pt>
    <dgm:pt modelId="{4C69671F-D983-48B0-A8F3-71431AF46C74}" type="pres">
      <dgm:prSet presAssocID="{F77F2B61-965D-4408-A0DC-1259EB24883F}" presName="sibTrans" presStyleLbl="node1" presStyleIdx="2" presStyleCnt="4"/>
      <dgm:spPr/>
    </dgm:pt>
    <dgm:pt modelId="{F732612C-F2A5-4082-9FDC-2628D626EA69}" type="pres">
      <dgm:prSet presAssocID="{53806E8A-67A9-4EDE-AEB8-38D61E20C37A}" presName="dummy" presStyleCnt="0"/>
      <dgm:spPr/>
    </dgm:pt>
    <dgm:pt modelId="{38FCAA8C-BA6B-4A2A-84DC-943B455A76B6}" type="pres">
      <dgm:prSet presAssocID="{53806E8A-67A9-4EDE-AEB8-38D61E20C37A}" presName="node" presStyleLbl="revTx" presStyleIdx="3" presStyleCnt="4">
        <dgm:presLayoutVars>
          <dgm:bulletEnabled val="1"/>
        </dgm:presLayoutVars>
      </dgm:prSet>
      <dgm:spPr/>
    </dgm:pt>
    <dgm:pt modelId="{EA20CD77-D147-485A-A76D-FFD96F611388}" type="pres">
      <dgm:prSet presAssocID="{57660B8D-0395-4E67-810C-143C97886E1D}" presName="sibTrans" presStyleLbl="node1" presStyleIdx="3" presStyleCnt="4"/>
      <dgm:spPr/>
    </dgm:pt>
  </dgm:ptLst>
  <dgm:cxnLst>
    <dgm:cxn modelId="{8A4CCF18-C55A-4993-BB0E-B392452C2570}" srcId="{C86AAEA4-65CA-43E0-8D46-B8FADBD4F57A}" destId="{F30AE785-8106-4805-A581-08ACD5971333}" srcOrd="0" destOrd="0" parTransId="{A5D551C5-6CBB-4F1C-9093-AFD274DDB50E}" sibTransId="{C471320A-B89F-4D52-A01F-ED163865EB43}"/>
    <dgm:cxn modelId="{099F8B1C-DA8B-48BF-95F0-3000E44D912D}" type="presOf" srcId="{21B46F64-403F-4CC0-9F51-7ED0395E5929}" destId="{3ADAB408-9054-465C-B66F-B3E29E106212}" srcOrd="0" destOrd="0" presId="urn:microsoft.com/office/officeart/2005/8/layout/cycle1"/>
    <dgm:cxn modelId="{4667BB41-3D4A-48EB-A5C2-5EAE9E190361}" type="presOf" srcId="{53806E8A-67A9-4EDE-AEB8-38D61E20C37A}" destId="{38FCAA8C-BA6B-4A2A-84DC-943B455A76B6}" srcOrd="0" destOrd="0" presId="urn:microsoft.com/office/officeart/2005/8/layout/cycle1"/>
    <dgm:cxn modelId="{8722E442-390B-4FCD-9EA7-654078B982B4}" type="presOf" srcId="{C86AAEA4-65CA-43E0-8D46-B8FADBD4F57A}" destId="{DFA05745-9351-4069-80B6-30D89C088C81}" srcOrd="0" destOrd="0" presId="urn:microsoft.com/office/officeart/2005/8/layout/cycle1"/>
    <dgm:cxn modelId="{54FD8D4C-FD14-4AF7-BAA1-A3DCD736AE5D}" type="presOf" srcId="{A5F05A27-669B-45AD-9450-0FADF9201F8B}" destId="{C064E6F1-C7BB-4A3E-84D0-F994CCF1D12A}" srcOrd="0" destOrd="0" presId="urn:microsoft.com/office/officeart/2005/8/layout/cycle1"/>
    <dgm:cxn modelId="{512A4C75-37A0-47F4-957E-306B80A7BDB5}" type="presOf" srcId="{F30AE785-8106-4805-A581-08ACD5971333}" destId="{DB2C974C-462E-4958-A976-4EC61AC1DF18}" srcOrd="0" destOrd="0" presId="urn:microsoft.com/office/officeart/2005/8/layout/cycle1"/>
    <dgm:cxn modelId="{F68B07A7-B57C-461E-B075-FCC6BA8C8DBB}" type="presOf" srcId="{F77F2B61-965D-4408-A0DC-1259EB24883F}" destId="{4C69671F-D983-48B0-A8F3-71431AF46C74}" srcOrd="0" destOrd="0" presId="urn:microsoft.com/office/officeart/2005/8/layout/cycle1"/>
    <dgm:cxn modelId="{EA1CA9B2-757D-4455-BBE9-1520858555CF}" type="presOf" srcId="{8A8ADD5D-93A9-429C-B312-45CFC9C2F833}" destId="{0A97FC6C-32E4-4E18-BDAC-6F94D14F6F03}" srcOrd="0" destOrd="0" presId="urn:microsoft.com/office/officeart/2005/8/layout/cycle1"/>
    <dgm:cxn modelId="{0C3795B6-9691-4F96-8EE0-8C37E3EBBF70}" srcId="{C86AAEA4-65CA-43E0-8D46-B8FADBD4F57A}" destId="{A5F05A27-669B-45AD-9450-0FADF9201F8B}" srcOrd="1" destOrd="0" parTransId="{321B7801-F606-4FF3-A0C5-28DDC8A3A1AA}" sibTransId="{21B46F64-403F-4CC0-9F51-7ED0395E5929}"/>
    <dgm:cxn modelId="{7165DAE1-1878-463F-AEF9-7189A70ECE3A}" type="presOf" srcId="{C471320A-B89F-4D52-A01F-ED163865EB43}" destId="{79F27E0B-0E16-42E7-88C8-DF6AB195226C}" srcOrd="0" destOrd="0" presId="urn:microsoft.com/office/officeart/2005/8/layout/cycle1"/>
    <dgm:cxn modelId="{BB94DEE9-3E12-4B1A-B33B-424017BC9A1C}" srcId="{C86AAEA4-65CA-43E0-8D46-B8FADBD4F57A}" destId="{8A8ADD5D-93A9-429C-B312-45CFC9C2F833}" srcOrd="2" destOrd="0" parTransId="{FACBA35E-5CAB-44A7-9F8E-0AB823A5A94A}" sibTransId="{F77F2B61-965D-4408-A0DC-1259EB24883F}"/>
    <dgm:cxn modelId="{21FA71EE-CEDD-411A-9A80-8CCDC887ECBF}" type="presOf" srcId="{57660B8D-0395-4E67-810C-143C97886E1D}" destId="{EA20CD77-D147-485A-A76D-FFD96F611388}" srcOrd="0" destOrd="0" presId="urn:microsoft.com/office/officeart/2005/8/layout/cycle1"/>
    <dgm:cxn modelId="{231CDCFC-CFF4-472B-8AC2-8E48EC9BA63F}" srcId="{C86AAEA4-65CA-43E0-8D46-B8FADBD4F57A}" destId="{53806E8A-67A9-4EDE-AEB8-38D61E20C37A}" srcOrd="3" destOrd="0" parTransId="{54BDE877-EA43-40E2-9661-FD2A92C6A1A6}" sibTransId="{57660B8D-0395-4E67-810C-143C97886E1D}"/>
    <dgm:cxn modelId="{9FC4645C-5935-4E87-BA19-E156739BF386}" type="presParOf" srcId="{DFA05745-9351-4069-80B6-30D89C088C81}" destId="{0A897B46-4878-4B79-A146-62B2A4F42C56}" srcOrd="0" destOrd="0" presId="urn:microsoft.com/office/officeart/2005/8/layout/cycle1"/>
    <dgm:cxn modelId="{B027AA72-4FB7-4A57-B4CD-C056E62A5547}" type="presParOf" srcId="{DFA05745-9351-4069-80B6-30D89C088C81}" destId="{DB2C974C-462E-4958-A976-4EC61AC1DF18}" srcOrd="1" destOrd="0" presId="urn:microsoft.com/office/officeart/2005/8/layout/cycle1"/>
    <dgm:cxn modelId="{919E69DA-D2BD-4926-B828-3F911732AB03}" type="presParOf" srcId="{DFA05745-9351-4069-80B6-30D89C088C81}" destId="{79F27E0B-0E16-42E7-88C8-DF6AB195226C}" srcOrd="2" destOrd="0" presId="urn:microsoft.com/office/officeart/2005/8/layout/cycle1"/>
    <dgm:cxn modelId="{B7F57DA6-9F8A-4A06-ABCD-0CAD3B20FE2F}" type="presParOf" srcId="{DFA05745-9351-4069-80B6-30D89C088C81}" destId="{74E6DA86-14AC-4AF7-91DA-70892DBBB97E}" srcOrd="3" destOrd="0" presId="urn:microsoft.com/office/officeart/2005/8/layout/cycle1"/>
    <dgm:cxn modelId="{166213F4-8ECD-456F-BA20-E6552B4BBC54}" type="presParOf" srcId="{DFA05745-9351-4069-80B6-30D89C088C81}" destId="{C064E6F1-C7BB-4A3E-84D0-F994CCF1D12A}" srcOrd="4" destOrd="0" presId="urn:microsoft.com/office/officeart/2005/8/layout/cycle1"/>
    <dgm:cxn modelId="{4FE0F190-2925-4DAD-A1BA-F636D41D5704}" type="presParOf" srcId="{DFA05745-9351-4069-80B6-30D89C088C81}" destId="{3ADAB408-9054-465C-B66F-B3E29E106212}" srcOrd="5" destOrd="0" presId="urn:microsoft.com/office/officeart/2005/8/layout/cycle1"/>
    <dgm:cxn modelId="{5E877800-E7C3-4DC4-BC7B-3AFDE735877F}" type="presParOf" srcId="{DFA05745-9351-4069-80B6-30D89C088C81}" destId="{E15C41F8-DA65-4BBB-AE7F-7A2C5A982244}" srcOrd="6" destOrd="0" presId="urn:microsoft.com/office/officeart/2005/8/layout/cycle1"/>
    <dgm:cxn modelId="{9728DA71-CB74-4F2F-959C-128922964616}" type="presParOf" srcId="{DFA05745-9351-4069-80B6-30D89C088C81}" destId="{0A97FC6C-32E4-4E18-BDAC-6F94D14F6F03}" srcOrd="7" destOrd="0" presId="urn:microsoft.com/office/officeart/2005/8/layout/cycle1"/>
    <dgm:cxn modelId="{3F053481-00A7-4422-AC49-256679B63E31}" type="presParOf" srcId="{DFA05745-9351-4069-80B6-30D89C088C81}" destId="{4C69671F-D983-48B0-A8F3-71431AF46C74}" srcOrd="8" destOrd="0" presId="urn:microsoft.com/office/officeart/2005/8/layout/cycle1"/>
    <dgm:cxn modelId="{925999D5-1928-45C1-B07A-E622D577AAA6}" type="presParOf" srcId="{DFA05745-9351-4069-80B6-30D89C088C81}" destId="{F732612C-F2A5-4082-9FDC-2628D626EA69}" srcOrd="9" destOrd="0" presId="urn:microsoft.com/office/officeart/2005/8/layout/cycle1"/>
    <dgm:cxn modelId="{F207C68E-83E7-4892-BE19-7181CA4922F0}" type="presParOf" srcId="{DFA05745-9351-4069-80B6-30D89C088C81}" destId="{38FCAA8C-BA6B-4A2A-84DC-943B455A76B6}" srcOrd="10" destOrd="0" presId="urn:microsoft.com/office/officeart/2005/8/layout/cycle1"/>
    <dgm:cxn modelId="{746A4FB7-91D0-46E7-936A-7EEAB70D23A2}" type="presParOf" srcId="{DFA05745-9351-4069-80B6-30D89C088C81}" destId="{EA20CD77-D147-485A-A76D-FFD96F611388}" srcOrd="11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A9A8F65-3155-43A9-92EA-17B1A4D8993B}" type="doc">
      <dgm:prSet loTypeId="urn:microsoft.com/office/officeart/2005/8/layout/cycle1" loCatId="cycle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497F4B58-F34A-4774-BDDA-3F38913B316E}">
      <dgm:prSet/>
      <dgm:spPr/>
      <dgm:t>
        <a:bodyPr/>
        <a:lstStyle/>
        <a:p>
          <a:r>
            <a:rPr lang="en-US"/>
            <a:t>Storia evolutiva della persona</a:t>
          </a:r>
        </a:p>
      </dgm:t>
    </dgm:pt>
    <dgm:pt modelId="{1FD554D0-DC87-4061-845C-05DA9ACBD45B}" type="parTrans" cxnId="{5A44E954-FB1B-423B-B106-7E5AE5F8D712}">
      <dgm:prSet/>
      <dgm:spPr/>
      <dgm:t>
        <a:bodyPr/>
        <a:lstStyle/>
        <a:p>
          <a:endParaRPr lang="en-US"/>
        </a:p>
      </dgm:t>
    </dgm:pt>
    <dgm:pt modelId="{A36E04EB-75F6-40F1-89C9-32DC5405C579}" type="sibTrans" cxnId="{5A44E954-FB1B-423B-B106-7E5AE5F8D712}">
      <dgm:prSet/>
      <dgm:spPr/>
      <dgm:t>
        <a:bodyPr/>
        <a:lstStyle/>
        <a:p>
          <a:endParaRPr lang="en-US"/>
        </a:p>
      </dgm:t>
    </dgm:pt>
    <dgm:pt modelId="{65A85DE9-DE17-439E-8C9D-01E4FE71B755}">
      <dgm:prSet/>
      <dgm:spPr/>
      <dgm:t>
        <a:bodyPr/>
        <a:lstStyle/>
        <a:p>
          <a:r>
            <a:rPr lang="en-US"/>
            <a:t>Transizioni e cambiamenti</a:t>
          </a:r>
        </a:p>
      </dgm:t>
    </dgm:pt>
    <dgm:pt modelId="{D72DC98E-5710-43D9-982D-140A33341F2C}" type="parTrans" cxnId="{D33CF37C-2A80-4D67-AD55-FF68A43C15B4}">
      <dgm:prSet/>
      <dgm:spPr/>
      <dgm:t>
        <a:bodyPr/>
        <a:lstStyle/>
        <a:p>
          <a:endParaRPr lang="en-US"/>
        </a:p>
      </dgm:t>
    </dgm:pt>
    <dgm:pt modelId="{940C1A10-DEB7-4312-8505-59ABAF40846B}" type="sibTrans" cxnId="{D33CF37C-2A80-4D67-AD55-FF68A43C15B4}">
      <dgm:prSet/>
      <dgm:spPr/>
      <dgm:t>
        <a:bodyPr/>
        <a:lstStyle/>
        <a:p>
          <a:endParaRPr lang="en-US"/>
        </a:p>
      </dgm:t>
    </dgm:pt>
    <dgm:pt modelId="{3450CB74-5413-4B03-ACC7-0D948780F427}">
      <dgm:prSet/>
      <dgm:spPr/>
      <dgm:t>
        <a:bodyPr/>
        <a:lstStyle/>
        <a:p>
          <a:r>
            <a:rPr lang="en-US"/>
            <a:t>Eventi significativi</a:t>
          </a:r>
        </a:p>
      </dgm:t>
    </dgm:pt>
    <dgm:pt modelId="{FFF4C5CD-32DA-42BD-92BC-C60FB048F1AB}" type="parTrans" cxnId="{5F4DA127-A9F3-45B7-A2B3-8F0ED5415B49}">
      <dgm:prSet/>
      <dgm:spPr/>
      <dgm:t>
        <a:bodyPr/>
        <a:lstStyle/>
        <a:p>
          <a:endParaRPr lang="en-US"/>
        </a:p>
      </dgm:t>
    </dgm:pt>
    <dgm:pt modelId="{F1A26787-CEA9-4B10-983C-C32EA47F20B4}" type="sibTrans" cxnId="{5F4DA127-A9F3-45B7-A2B3-8F0ED5415B49}">
      <dgm:prSet/>
      <dgm:spPr/>
      <dgm:t>
        <a:bodyPr/>
        <a:lstStyle/>
        <a:p>
          <a:endParaRPr lang="en-US"/>
        </a:p>
      </dgm:t>
    </dgm:pt>
    <dgm:pt modelId="{E0FBC72F-2963-4694-8BA0-497D4827C84F}">
      <dgm:prSet/>
      <dgm:spPr/>
      <dgm:t>
        <a:bodyPr/>
        <a:lstStyle/>
        <a:p>
          <a:r>
            <a:rPr lang="en-US"/>
            <a:t>Traiettorie di sviluppo</a:t>
          </a:r>
        </a:p>
      </dgm:t>
    </dgm:pt>
    <dgm:pt modelId="{821A21A9-0A0C-4756-88EA-08AB706BDC4E}" type="parTrans" cxnId="{D45C5664-9642-4C33-836C-1091967A3133}">
      <dgm:prSet/>
      <dgm:spPr/>
      <dgm:t>
        <a:bodyPr/>
        <a:lstStyle/>
        <a:p>
          <a:endParaRPr lang="en-US"/>
        </a:p>
      </dgm:t>
    </dgm:pt>
    <dgm:pt modelId="{64C19484-9311-4A2E-ABAF-7F12B37AF3F8}" type="sibTrans" cxnId="{D45C5664-9642-4C33-836C-1091967A3133}">
      <dgm:prSet/>
      <dgm:spPr/>
      <dgm:t>
        <a:bodyPr/>
        <a:lstStyle/>
        <a:p>
          <a:endParaRPr lang="en-US"/>
        </a:p>
      </dgm:t>
    </dgm:pt>
    <dgm:pt modelId="{277CB877-613F-4AB7-8448-C5A4128AEF71}" type="pres">
      <dgm:prSet presAssocID="{5A9A8F65-3155-43A9-92EA-17B1A4D8993B}" presName="cycle" presStyleCnt="0">
        <dgm:presLayoutVars>
          <dgm:dir/>
          <dgm:resizeHandles val="exact"/>
        </dgm:presLayoutVars>
      </dgm:prSet>
      <dgm:spPr/>
    </dgm:pt>
    <dgm:pt modelId="{EA243F20-708C-435E-B831-58B89CA44950}" type="pres">
      <dgm:prSet presAssocID="{497F4B58-F34A-4774-BDDA-3F38913B316E}" presName="dummy" presStyleCnt="0"/>
      <dgm:spPr/>
    </dgm:pt>
    <dgm:pt modelId="{A9D9ED82-F04C-40AA-9217-B9395B02C66C}" type="pres">
      <dgm:prSet presAssocID="{497F4B58-F34A-4774-BDDA-3F38913B316E}" presName="node" presStyleLbl="revTx" presStyleIdx="0" presStyleCnt="4">
        <dgm:presLayoutVars>
          <dgm:bulletEnabled val="1"/>
        </dgm:presLayoutVars>
      </dgm:prSet>
      <dgm:spPr/>
    </dgm:pt>
    <dgm:pt modelId="{A3CC2A42-FCE6-42EE-B000-EF1D0C4E51E9}" type="pres">
      <dgm:prSet presAssocID="{A36E04EB-75F6-40F1-89C9-32DC5405C579}" presName="sibTrans" presStyleLbl="node1" presStyleIdx="0" presStyleCnt="4"/>
      <dgm:spPr/>
    </dgm:pt>
    <dgm:pt modelId="{C5E399F0-6708-4485-A6AA-EFCD852C9598}" type="pres">
      <dgm:prSet presAssocID="{65A85DE9-DE17-439E-8C9D-01E4FE71B755}" presName="dummy" presStyleCnt="0"/>
      <dgm:spPr/>
    </dgm:pt>
    <dgm:pt modelId="{30657748-6147-46B1-ABE5-2008CD26A4E9}" type="pres">
      <dgm:prSet presAssocID="{65A85DE9-DE17-439E-8C9D-01E4FE71B755}" presName="node" presStyleLbl="revTx" presStyleIdx="1" presStyleCnt="4">
        <dgm:presLayoutVars>
          <dgm:bulletEnabled val="1"/>
        </dgm:presLayoutVars>
      </dgm:prSet>
      <dgm:spPr/>
    </dgm:pt>
    <dgm:pt modelId="{516FE03F-964A-41BC-A2E4-09FB8E5FB87F}" type="pres">
      <dgm:prSet presAssocID="{940C1A10-DEB7-4312-8505-59ABAF40846B}" presName="sibTrans" presStyleLbl="node1" presStyleIdx="1" presStyleCnt="4"/>
      <dgm:spPr/>
    </dgm:pt>
    <dgm:pt modelId="{0209883E-B454-433E-B450-4A89F3BAC777}" type="pres">
      <dgm:prSet presAssocID="{3450CB74-5413-4B03-ACC7-0D948780F427}" presName="dummy" presStyleCnt="0"/>
      <dgm:spPr/>
    </dgm:pt>
    <dgm:pt modelId="{7BD800B1-5927-4548-A255-A99490777F5F}" type="pres">
      <dgm:prSet presAssocID="{3450CB74-5413-4B03-ACC7-0D948780F427}" presName="node" presStyleLbl="revTx" presStyleIdx="2" presStyleCnt="4">
        <dgm:presLayoutVars>
          <dgm:bulletEnabled val="1"/>
        </dgm:presLayoutVars>
      </dgm:prSet>
      <dgm:spPr/>
    </dgm:pt>
    <dgm:pt modelId="{4B91CDDF-136F-48D9-84DC-E24848303D3F}" type="pres">
      <dgm:prSet presAssocID="{F1A26787-CEA9-4B10-983C-C32EA47F20B4}" presName="sibTrans" presStyleLbl="node1" presStyleIdx="2" presStyleCnt="4"/>
      <dgm:spPr/>
    </dgm:pt>
    <dgm:pt modelId="{5DBAD01D-8B6F-446A-B736-7B359D3A73B1}" type="pres">
      <dgm:prSet presAssocID="{E0FBC72F-2963-4694-8BA0-497D4827C84F}" presName="dummy" presStyleCnt="0"/>
      <dgm:spPr/>
    </dgm:pt>
    <dgm:pt modelId="{AA6F8FD0-8757-4B24-9A75-FD3CCC7CD4BF}" type="pres">
      <dgm:prSet presAssocID="{E0FBC72F-2963-4694-8BA0-497D4827C84F}" presName="node" presStyleLbl="revTx" presStyleIdx="3" presStyleCnt="4">
        <dgm:presLayoutVars>
          <dgm:bulletEnabled val="1"/>
        </dgm:presLayoutVars>
      </dgm:prSet>
      <dgm:spPr/>
    </dgm:pt>
    <dgm:pt modelId="{693DF30E-8AB3-4279-93FD-AC4F8D36829F}" type="pres">
      <dgm:prSet presAssocID="{64C19484-9311-4A2E-ABAF-7F12B37AF3F8}" presName="sibTrans" presStyleLbl="node1" presStyleIdx="3" presStyleCnt="4"/>
      <dgm:spPr/>
    </dgm:pt>
  </dgm:ptLst>
  <dgm:cxnLst>
    <dgm:cxn modelId="{6D63A01A-0A2D-481A-8012-B0B79870CBDC}" type="presOf" srcId="{497F4B58-F34A-4774-BDDA-3F38913B316E}" destId="{A9D9ED82-F04C-40AA-9217-B9395B02C66C}" srcOrd="0" destOrd="0" presId="urn:microsoft.com/office/officeart/2005/8/layout/cycle1"/>
    <dgm:cxn modelId="{5F4DA127-A9F3-45B7-A2B3-8F0ED5415B49}" srcId="{5A9A8F65-3155-43A9-92EA-17B1A4D8993B}" destId="{3450CB74-5413-4B03-ACC7-0D948780F427}" srcOrd="2" destOrd="0" parTransId="{FFF4C5CD-32DA-42BD-92BC-C60FB048F1AB}" sibTransId="{F1A26787-CEA9-4B10-983C-C32EA47F20B4}"/>
    <dgm:cxn modelId="{D45C5664-9642-4C33-836C-1091967A3133}" srcId="{5A9A8F65-3155-43A9-92EA-17B1A4D8993B}" destId="{E0FBC72F-2963-4694-8BA0-497D4827C84F}" srcOrd="3" destOrd="0" parTransId="{821A21A9-0A0C-4756-88EA-08AB706BDC4E}" sibTransId="{64C19484-9311-4A2E-ABAF-7F12B37AF3F8}"/>
    <dgm:cxn modelId="{67A6646C-8E5F-4B5B-B28D-7278C0856C6B}" type="presOf" srcId="{65A85DE9-DE17-439E-8C9D-01E4FE71B755}" destId="{30657748-6147-46B1-ABE5-2008CD26A4E9}" srcOrd="0" destOrd="0" presId="urn:microsoft.com/office/officeart/2005/8/layout/cycle1"/>
    <dgm:cxn modelId="{5A44E954-FB1B-423B-B106-7E5AE5F8D712}" srcId="{5A9A8F65-3155-43A9-92EA-17B1A4D8993B}" destId="{497F4B58-F34A-4774-BDDA-3F38913B316E}" srcOrd="0" destOrd="0" parTransId="{1FD554D0-DC87-4061-845C-05DA9ACBD45B}" sibTransId="{A36E04EB-75F6-40F1-89C9-32DC5405C579}"/>
    <dgm:cxn modelId="{D33CF37C-2A80-4D67-AD55-FF68A43C15B4}" srcId="{5A9A8F65-3155-43A9-92EA-17B1A4D8993B}" destId="{65A85DE9-DE17-439E-8C9D-01E4FE71B755}" srcOrd="1" destOrd="0" parTransId="{D72DC98E-5710-43D9-982D-140A33341F2C}" sibTransId="{940C1A10-DEB7-4312-8505-59ABAF40846B}"/>
    <dgm:cxn modelId="{1B40AABA-2357-411D-BAD9-704B6A5812CD}" type="presOf" srcId="{E0FBC72F-2963-4694-8BA0-497D4827C84F}" destId="{AA6F8FD0-8757-4B24-9A75-FD3CCC7CD4BF}" srcOrd="0" destOrd="0" presId="urn:microsoft.com/office/officeart/2005/8/layout/cycle1"/>
    <dgm:cxn modelId="{1C9E55D1-0C31-44F2-8DF6-AFE21F76CA16}" type="presOf" srcId="{64C19484-9311-4A2E-ABAF-7F12B37AF3F8}" destId="{693DF30E-8AB3-4279-93FD-AC4F8D36829F}" srcOrd="0" destOrd="0" presId="urn:microsoft.com/office/officeart/2005/8/layout/cycle1"/>
    <dgm:cxn modelId="{F3625AD5-1F15-4097-874A-E58D4F6110B9}" type="presOf" srcId="{F1A26787-CEA9-4B10-983C-C32EA47F20B4}" destId="{4B91CDDF-136F-48D9-84DC-E24848303D3F}" srcOrd="0" destOrd="0" presId="urn:microsoft.com/office/officeart/2005/8/layout/cycle1"/>
    <dgm:cxn modelId="{F1C7F4DB-C60E-43CA-A7C1-B4CF0D9C1C8B}" type="presOf" srcId="{A36E04EB-75F6-40F1-89C9-32DC5405C579}" destId="{A3CC2A42-FCE6-42EE-B000-EF1D0C4E51E9}" srcOrd="0" destOrd="0" presId="urn:microsoft.com/office/officeart/2005/8/layout/cycle1"/>
    <dgm:cxn modelId="{89EE8BDD-BD27-4AED-B233-192E29AA50EB}" type="presOf" srcId="{940C1A10-DEB7-4312-8505-59ABAF40846B}" destId="{516FE03F-964A-41BC-A2E4-09FB8E5FB87F}" srcOrd="0" destOrd="0" presId="urn:microsoft.com/office/officeart/2005/8/layout/cycle1"/>
    <dgm:cxn modelId="{70816DF9-A615-45A9-AB26-18681F7A47F9}" type="presOf" srcId="{5A9A8F65-3155-43A9-92EA-17B1A4D8993B}" destId="{277CB877-613F-4AB7-8448-C5A4128AEF71}" srcOrd="0" destOrd="0" presId="urn:microsoft.com/office/officeart/2005/8/layout/cycle1"/>
    <dgm:cxn modelId="{53946FFC-83BF-4E07-AB1E-38B8C3103C8E}" type="presOf" srcId="{3450CB74-5413-4B03-ACC7-0D948780F427}" destId="{7BD800B1-5927-4548-A255-A99490777F5F}" srcOrd="0" destOrd="0" presId="urn:microsoft.com/office/officeart/2005/8/layout/cycle1"/>
    <dgm:cxn modelId="{C3168CA7-96C9-4BDF-BDEE-B79BB52752AD}" type="presParOf" srcId="{277CB877-613F-4AB7-8448-C5A4128AEF71}" destId="{EA243F20-708C-435E-B831-58B89CA44950}" srcOrd="0" destOrd="0" presId="urn:microsoft.com/office/officeart/2005/8/layout/cycle1"/>
    <dgm:cxn modelId="{9D42AD95-36A3-4F4B-B913-8909FFAD38E6}" type="presParOf" srcId="{277CB877-613F-4AB7-8448-C5A4128AEF71}" destId="{A9D9ED82-F04C-40AA-9217-B9395B02C66C}" srcOrd="1" destOrd="0" presId="urn:microsoft.com/office/officeart/2005/8/layout/cycle1"/>
    <dgm:cxn modelId="{D6CBB732-61F0-49E2-B909-71303B3E54DC}" type="presParOf" srcId="{277CB877-613F-4AB7-8448-C5A4128AEF71}" destId="{A3CC2A42-FCE6-42EE-B000-EF1D0C4E51E9}" srcOrd="2" destOrd="0" presId="urn:microsoft.com/office/officeart/2005/8/layout/cycle1"/>
    <dgm:cxn modelId="{31749A7F-604B-45BF-9C13-505320CF4AA4}" type="presParOf" srcId="{277CB877-613F-4AB7-8448-C5A4128AEF71}" destId="{C5E399F0-6708-4485-A6AA-EFCD852C9598}" srcOrd="3" destOrd="0" presId="urn:microsoft.com/office/officeart/2005/8/layout/cycle1"/>
    <dgm:cxn modelId="{FEDA6D74-75B0-4A7F-9AFC-D9C60EB9211F}" type="presParOf" srcId="{277CB877-613F-4AB7-8448-C5A4128AEF71}" destId="{30657748-6147-46B1-ABE5-2008CD26A4E9}" srcOrd="4" destOrd="0" presId="urn:microsoft.com/office/officeart/2005/8/layout/cycle1"/>
    <dgm:cxn modelId="{C7DB9096-321D-417E-B18F-52C2E0284E38}" type="presParOf" srcId="{277CB877-613F-4AB7-8448-C5A4128AEF71}" destId="{516FE03F-964A-41BC-A2E4-09FB8E5FB87F}" srcOrd="5" destOrd="0" presId="urn:microsoft.com/office/officeart/2005/8/layout/cycle1"/>
    <dgm:cxn modelId="{6672CF41-9A99-4FE6-83D1-B81EB05A8E02}" type="presParOf" srcId="{277CB877-613F-4AB7-8448-C5A4128AEF71}" destId="{0209883E-B454-433E-B450-4A89F3BAC777}" srcOrd="6" destOrd="0" presId="urn:microsoft.com/office/officeart/2005/8/layout/cycle1"/>
    <dgm:cxn modelId="{F4B70065-8AC4-48B7-B29B-46647D17272E}" type="presParOf" srcId="{277CB877-613F-4AB7-8448-C5A4128AEF71}" destId="{7BD800B1-5927-4548-A255-A99490777F5F}" srcOrd="7" destOrd="0" presId="urn:microsoft.com/office/officeart/2005/8/layout/cycle1"/>
    <dgm:cxn modelId="{33147AC8-6B0A-4F56-80F8-A9742D9291E7}" type="presParOf" srcId="{277CB877-613F-4AB7-8448-C5A4128AEF71}" destId="{4B91CDDF-136F-48D9-84DC-E24848303D3F}" srcOrd="8" destOrd="0" presId="urn:microsoft.com/office/officeart/2005/8/layout/cycle1"/>
    <dgm:cxn modelId="{75BD45A3-9D62-4895-9165-BDAA5A1B7CB6}" type="presParOf" srcId="{277CB877-613F-4AB7-8448-C5A4128AEF71}" destId="{5DBAD01D-8B6F-446A-B736-7B359D3A73B1}" srcOrd="9" destOrd="0" presId="urn:microsoft.com/office/officeart/2005/8/layout/cycle1"/>
    <dgm:cxn modelId="{1ADF9368-C68C-4B25-8539-0003F1A2EA25}" type="presParOf" srcId="{277CB877-613F-4AB7-8448-C5A4128AEF71}" destId="{AA6F8FD0-8757-4B24-9A75-FD3CCC7CD4BF}" srcOrd="10" destOrd="0" presId="urn:microsoft.com/office/officeart/2005/8/layout/cycle1"/>
    <dgm:cxn modelId="{0103C3AC-E178-4616-A7DA-51654414EAE3}" type="presParOf" srcId="{277CB877-613F-4AB7-8448-C5A4128AEF71}" destId="{693DF30E-8AB3-4279-93FD-AC4F8D36829F}" srcOrd="11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D3E55F0-B146-44ED-938E-E749FE266FAF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0F1282D2-68A5-4988-8D3E-16C193B0B604}">
      <dgm:prSet/>
      <dgm:spPr/>
      <dgm:t>
        <a:bodyPr/>
        <a:lstStyle/>
        <a:p>
          <a:r>
            <a:rPr lang="en-US"/>
            <a:t>Traduzione operativa della diagnosi</a:t>
          </a:r>
        </a:p>
      </dgm:t>
    </dgm:pt>
    <dgm:pt modelId="{32AF830B-CB9E-4156-9844-FBA2C78740F1}" type="parTrans" cxnId="{2E1F5B27-5651-43F4-AEB1-77354EC8A582}">
      <dgm:prSet/>
      <dgm:spPr/>
      <dgm:t>
        <a:bodyPr/>
        <a:lstStyle/>
        <a:p>
          <a:endParaRPr lang="en-US"/>
        </a:p>
      </dgm:t>
    </dgm:pt>
    <dgm:pt modelId="{43607C5F-6088-4E26-93FE-2CA2AC33AAC5}" type="sibTrans" cxnId="{2E1F5B27-5651-43F4-AEB1-77354EC8A582}">
      <dgm:prSet/>
      <dgm:spPr/>
      <dgm:t>
        <a:bodyPr/>
        <a:lstStyle/>
        <a:p>
          <a:endParaRPr lang="en-US"/>
        </a:p>
      </dgm:t>
    </dgm:pt>
    <dgm:pt modelId="{A02117E5-EE18-4721-94EE-097CA9A4C270}">
      <dgm:prSet/>
      <dgm:spPr/>
      <dgm:t>
        <a:bodyPr/>
        <a:lstStyle/>
        <a:p>
          <a:r>
            <a:rPr lang="en-US"/>
            <a:t>Definizione di priorità educative</a:t>
          </a:r>
        </a:p>
      </dgm:t>
    </dgm:pt>
    <dgm:pt modelId="{622107A8-7575-4F08-A938-124F2822C10C}" type="parTrans" cxnId="{B441135C-BEA2-4A80-BE73-171501405D77}">
      <dgm:prSet/>
      <dgm:spPr/>
      <dgm:t>
        <a:bodyPr/>
        <a:lstStyle/>
        <a:p>
          <a:endParaRPr lang="en-US"/>
        </a:p>
      </dgm:t>
    </dgm:pt>
    <dgm:pt modelId="{552AD9E8-23FB-4411-A37E-2F1E1094AE9B}" type="sibTrans" cxnId="{B441135C-BEA2-4A80-BE73-171501405D77}">
      <dgm:prSet/>
      <dgm:spPr/>
      <dgm:t>
        <a:bodyPr/>
        <a:lstStyle/>
        <a:p>
          <a:endParaRPr lang="en-US"/>
        </a:p>
      </dgm:t>
    </dgm:pt>
    <dgm:pt modelId="{BB155E49-BF93-410B-8A8E-75B85C384E74}">
      <dgm:prSet/>
      <dgm:spPr/>
      <dgm:t>
        <a:bodyPr/>
        <a:lstStyle/>
        <a:p>
          <a:r>
            <a:rPr lang="en-US"/>
            <a:t>Obiettivi osservabili</a:t>
          </a:r>
        </a:p>
      </dgm:t>
    </dgm:pt>
    <dgm:pt modelId="{0C74F09B-B96A-41D9-9B57-EFBFE20FF030}" type="parTrans" cxnId="{DEC08616-502F-4ED0-8CF7-970EC591A124}">
      <dgm:prSet/>
      <dgm:spPr/>
      <dgm:t>
        <a:bodyPr/>
        <a:lstStyle/>
        <a:p>
          <a:endParaRPr lang="en-US"/>
        </a:p>
      </dgm:t>
    </dgm:pt>
    <dgm:pt modelId="{2C4835DB-0417-49BD-8D49-F6248885F0E7}" type="sibTrans" cxnId="{DEC08616-502F-4ED0-8CF7-970EC591A124}">
      <dgm:prSet/>
      <dgm:spPr/>
      <dgm:t>
        <a:bodyPr/>
        <a:lstStyle/>
        <a:p>
          <a:endParaRPr lang="en-US"/>
        </a:p>
      </dgm:t>
    </dgm:pt>
    <dgm:pt modelId="{8DCC7DB3-61EA-40A8-A616-728F5EAB4F50}">
      <dgm:prSet/>
      <dgm:spPr/>
      <dgm:t>
        <a:bodyPr/>
        <a:lstStyle/>
        <a:p>
          <a:r>
            <a:rPr lang="en-US"/>
            <a:t>Azioni educative</a:t>
          </a:r>
        </a:p>
      </dgm:t>
    </dgm:pt>
    <dgm:pt modelId="{D7CBBC56-7023-4DB8-BC63-7CF3E151F265}" type="parTrans" cxnId="{EB996926-C160-4968-886D-162A1913A66C}">
      <dgm:prSet/>
      <dgm:spPr/>
      <dgm:t>
        <a:bodyPr/>
        <a:lstStyle/>
        <a:p>
          <a:endParaRPr lang="en-US"/>
        </a:p>
      </dgm:t>
    </dgm:pt>
    <dgm:pt modelId="{B5F73A40-CC95-488A-84D1-429F1FE65C4E}" type="sibTrans" cxnId="{EB996926-C160-4968-886D-162A1913A66C}">
      <dgm:prSet/>
      <dgm:spPr/>
      <dgm:t>
        <a:bodyPr/>
        <a:lstStyle/>
        <a:p>
          <a:endParaRPr lang="en-US"/>
        </a:p>
      </dgm:t>
    </dgm:pt>
    <dgm:pt modelId="{3E539E20-9572-46FD-83AA-A9CA23C372DA}">
      <dgm:prSet/>
      <dgm:spPr/>
      <dgm:t>
        <a:bodyPr/>
        <a:lstStyle/>
        <a:p>
          <a:r>
            <a:rPr lang="en-US"/>
            <a:t>Indicatori di verifica</a:t>
          </a:r>
        </a:p>
      </dgm:t>
    </dgm:pt>
    <dgm:pt modelId="{2C2F18A8-D6A7-47AF-B7DA-4FBE295A23B3}" type="parTrans" cxnId="{297E3D5A-7BD3-430E-9223-F109B137392D}">
      <dgm:prSet/>
      <dgm:spPr/>
      <dgm:t>
        <a:bodyPr/>
        <a:lstStyle/>
        <a:p>
          <a:endParaRPr lang="en-US"/>
        </a:p>
      </dgm:t>
    </dgm:pt>
    <dgm:pt modelId="{81244E7D-6840-45EC-BCF1-5F24F5035535}" type="sibTrans" cxnId="{297E3D5A-7BD3-430E-9223-F109B137392D}">
      <dgm:prSet/>
      <dgm:spPr/>
      <dgm:t>
        <a:bodyPr/>
        <a:lstStyle/>
        <a:p>
          <a:endParaRPr lang="en-US"/>
        </a:p>
      </dgm:t>
    </dgm:pt>
    <dgm:pt modelId="{40808007-04DA-4899-8551-297AFA16D2DD}" type="pres">
      <dgm:prSet presAssocID="{4D3E55F0-B146-44ED-938E-E749FE266FAF}" presName="linear" presStyleCnt="0">
        <dgm:presLayoutVars>
          <dgm:animLvl val="lvl"/>
          <dgm:resizeHandles val="exact"/>
        </dgm:presLayoutVars>
      </dgm:prSet>
      <dgm:spPr/>
    </dgm:pt>
    <dgm:pt modelId="{FA2A22B3-EE8F-4DB6-8DB9-66149135CFAF}" type="pres">
      <dgm:prSet presAssocID="{0F1282D2-68A5-4988-8D3E-16C193B0B604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AA1ECF8D-4B96-4BCF-8CE9-8A0966F1B199}" type="pres">
      <dgm:prSet presAssocID="{43607C5F-6088-4E26-93FE-2CA2AC33AAC5}" presName="spacer" presStyleCnt="0"/>
      <dgm:spPr/>
    </dgm:pt>
    <dgm:pt modelId="{58E6CAF5-1D9C-4D32-AA15-A2E2EC113EA6}" type="pres">
      <dgm:prSet presAssocID="{A02117E5-EE18-4721-94EE-097CA9A4C270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5D9DD6EE-C3CB-41FC-BB06-04743C3AE792}" type="pres">
      <dgm:prSet presAssocID="{552AD9E8-23FB-4411-A37E-2F1E1094AE9B}" presName="spacer" presStyleCnt="0"/>
      <dgm:spPr/>
    </dgm:pt>
    <dgm:pt modelId="{B16B0018-5CA2-43B7-A043-AE7E222B299A}" type="pres">
      <dgm:prSet presAssocID="{BB155E49-BF93-410B-8A8E-75B85C384E74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741FB5A6-E05E-4A36-AF25-B1236E2944DB}" type="pres">
      <dgm:prSet presAssocID="{2C4835DB-0417-49BD-8D49-F6248885F0E7}" presName="spacer" presStyleCnt="0"/>
      <dgm:spPr/>
    </dgm:pt>
    <dgm:pt modelId="{CBC89BE5-D1EC-42A4-BE63-A7FED6314063}" type="pres">
      <dgm:prSet presAssocID="{8DCC7DB3-61EA-40A8-A616-728F5EAB4F50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C294EC24-EAA9-4B5E-AA09-3992AD8D8C9B}" type="pres">
      <dgm:prSet presAssocID="{B5F73A40-CC95-488A-84D1-429F1FE65C4E}" presName="spacer" presStyleCnt="0"/>
      <dgm:spPr/>
    </dgm:pt>
    <dgm:pt modelId="{BC92B9F9-E988-48F9-9091-099A5EFC643E}" type="pres">
      <dgm:prSet presAssocID="{3E539E20-9572-46FD-83AA-A9CA23C372DA}" presName="parentText" presStyleLbl="node1" presStyleIdx="4" presStyleCnt="5">
        <dgm:presLayoutVars>
          <dgm:chMax val="0"/>
          <dgm:bulletEnabled val="1"/>
        </dgm:presLayoutVars>
      </dgm:prSet>
      <dgm:spPr/>
    </dgm:pt>
  </dgm:ptLst>
  <dgm:cxnLst>
    <dgm:cxn modelId="{9F0CFC06-1E3A-40E2-AFA0-483A45477030}" type="presOf" srcId="{3E539E20-9572-46FD-83AA-A9CA23C372DA}" destId="{BC92B9F9-E988-48F9-9091-099A5EFC643E}" srcOrd="0" destOrd="0" presId="urn:microsoft.com/office/officeart/2005/8/layout/vList2"/>
    <dgm:cxn modelId="{DEC08616-502F-4ED0-8CF7-970EC591A124}" srcId="{4D3E55F0-B146-44ED-938E-E749FE266FAF}" destId="{BB155E49-BF93-410B-8A8E-75B85C384E74}" srcOrd="2" destOrd="0" parTransId="{0C74F09B-B96A-41D9-9B57-EFBFE20FF030}" sibTransId="{2C4835DB-0417-49BD-8D49-F6248885F0E7}"/>
    <dgm:cxn modelId="{EB996926-C160-4968-886D-162A1913A66C}" srcId="{4D3E55F0-B146-44ED-938E-E749FE266FAF}" destId="{8DCC7DB3-61EA-40A8-A616-728F5EAB4F50}" srcOrd="3" destOrd="0" parTransId="{D7CBBC56-7023-4DB8-BC63-7CF3E151F265}" sibTransId="{B5F73A40-CC95-488A-84D1-429F1FE65C4E}"/>
    <dgm:cxn modelId="{2E1F5B27-5651-43F4-AEB1-77354EC8A582}" srcId="{4D3E55F0-B146-44ED-938E-E749FE266FAF}" destId="{0F1282D2-68A5-4988-8D3E-16C193B0B604}" srcOrd="0" destOrd="0" parTransId="{32AF830B-CB9E-4156-9844-FBA2C78740F1}" sibTransId="{43607C5F-6088-4E26-93FE-2CA2AC33AAC5}"/>
    <dgm:cxn modelId="{D1576732-30A9-4CA0-950C-9A35EBEAE22A}" type="presOf" srcId="{BB155E49-BF93-410B-8A8E-75B85C384E74}" destId="{B16B0018-5CA2-43B7-A043-AE7E222B299A}" srcOrd="0" destOrd="0" presId="urn:microsoft.com/office/officeart/2005/8/layout/vList2"/>
    <dgm:cxn modelId="{B441135C-BEA2-4A80-BE73-171501405D77}" srcId="{4D3E55F0-B146-44ED-938E-E749FE266FAF}" destId="{A02117E5-EE18-4721-94EE-097CA9A4C270}" srcOrd="1" destOrd="0" parTransId="{622107A8-7575-4F08-A938-124F2822C10C}" sibTransId="{552AD9E8-23FB-4411-A37E-2F1E1094AE9B}"/>
    <dgm:cxn modelId="{0A0A3666-3EBB-4465-94D5-F77CA1A67232}" type="presOf" srcId="{4D3E55F0-B146-44ED-938E-E749FE266FAF}" destId="{40808007-04DA-4899-8551-297AFA16D2DD}" srcOrd="0" destOrd="0" presId="urn:microsoft.com/office/officeart/2005/8/layout/vList2"/>
    <dgm:cxn modelId="{897B8F70-452E-4C94-8640-CA51DD6757E8}" type="presOf" srcId="{8DCC7DB3-61EA-40A8-A616-728F5EAB4F50}" destId="{CBC89BE5-D1EC-42A4-BE63-A7FED6314063}" srcOrd="0" destOrd="0" presId="urn:microsoft.com/office/officeart/2005/8/layout/vList2"/>
    <dgm:cxn modelId="{297E3D5A-7BD3-430E-9223-F109B137392D}" srcId="{4D3E55F0-B146-44ED-938E-E749FE266FAF}" destId="{3E539E20-9572-46FD-83AA-A9CA23C372DA}" srcOrd="4" destOrd="0" parTransId="{2C2F18A8-D6A7-47AF-B7DA-4FBE295A23B3}" sibTransId="{81244E7D-6840-45EC-BCF1-5F24F5035535}"/>
    <dgm:cxn modelId="{3E6E8DA8-E2AD-405F-867A-14D194B61E61}" type="presOf" srcId="{0F1282D2-68A5-4988-8D3E-16C193B0B604}" destId="{FA2A22B3-EE8F-4DB6-8DB9-66149135CFAF}" srcOrd="0" destOrd="0" presId="urn:microsoft.com/office/officeart/2005/8/layout/vList2"/>
    <dgm:cxn modelId="{8BA380F1-A4FB-4158-ADE9-1FD8B8891749}" type="presOf" srcId="{A02117E5-EE18-4721-94EE-097CA9A4C270}" destId="{58E6CAF5-1D9C-4D32-AA15-A2E2EC113EA6}" srcOrd="0" destOrd="0" presId="urn:microsoft.com/office/officeart/2005/8/layout/vList2"/>
    <dgm:cxn modelId="{A713BAF2-9188-4574-8E27-70E8405E5E8B}" type="presParOf" srcId="{40808007-04DA-4899-8551-297AFA16D2DD}" destId="{FA2A22B3-EE8F-4DB6-8DB9-66149135CFAF}" srcOrd="0" destOrd="0" presId="urn:microsoft.com/office/officeart/2005/8/layout/vList2"/>
    <dgm:cxn modelId="{F230D563-165F-4D10-BD83-9F5A4357B3B9}" type="presParOf" srcId="{40808007-04DA-4899-8551-297AFA16D2DD}" destId="{AA1ECF8D-4B96-4BCF-8CE9-8A0966F1B199}" srcOrd="1" destOrd="0" presId="urn:microsoft.com/office/officeart/2005/8/layout/vList2"/>
    <dgm:cxn modelId="{7583BF26-7E26-4DB0-9864-951CE75E668A}" type="presParOf" srcId="{40808007-04DA-4899-8551-297AFA16D2DD}" destId="{58E6CAF5-1D9C-4D32-AA15-A2E2EC113EA6}" srcOrd="2" destOrd="0" presId="urn:microsoft.com/office/officeart/2005/8/layout/vList2"/>
    <dgm:cxn modelId="{90A37208-C3E9-4A90-AAB7-44327CE0AE21}" type="presParOf" srcId="{40808007-04DA-4899-8551-297AFA16D2DD}" destId="{5D9DD6EE-C3CB-41FC-BB06-04743C3AE792}" srcOrd="3" destOrd="0" presId="urn:microsoft.com/office/officeart/2005/8/layout/vList2"/>
    <dgm:cxn modelId="{9AE25C4C-6A69-4A67-A3AC-4FB83A359386}" type="presParOf" srcId="{40808007-04DA-4899-8551-297AFA16D2DD}" destId="{B16B0018-5CA2-43B7-A043-AE7E222B299A}" srcOrd="4" destOrd="0" presId="urn:microsoft.com/office/officeart/2005/8/layout/vList2"/>
    <dgm:cxn modelId="{7B71CC2E-10FA-4CF8-AE03-CA1FB2C54DE9}" type="presParOf" srcId="{40808007-04DA-4899-8551-297AFA16D2DD}" destId="{741FB5A6-E05E-4A36-AF25-B1236E2944DB}" srcOrd="5" destOrd="0" presId="urn:microsoft.com/office/officeart/2005/8/layout/vList2"/>
    <dgm:cxn modelId="{8DA83890-B150-4224-AC7A-75B49352AA89}" type="presParOf" srcId="{40808007-04DA-4899-8551-297AFA16D2DD}" destId="{CBC89BE5-D1EC-42A4-BE63-A7FED6314063}" srcOrd="6" destOrd="0" presId="urn:microsoft.com/office/officeart/2005/8/layout/vList2"/>
    <dgm:cxn modelId="{7FC335A9-D7FE-4F36-AEE3-F87470678B36}" type="presParOf" srcId="{40808007-04DA-4899-8551-297AFA16D2DD}" destId="{C294EC24-EAA9-4B5E-AA09-3992AD8D8C9B}" srcOrd="7" destOrd="0" presId="urn:microsoft.com/office/officeart/2005/8/layout/vList2"/>
    <dgm:cxn modelId="{87D96928-CDCE-465D-AB2B-9162078DFBA3}" type="presParOf" srcId="{40808007-04DA-4899-8551-297AFA16D2DD}" destId="{BC92B9F9-E988-48F9-9091-099A5EFC643E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3DA07D3-D810-42D0-A6B7-E3717F1C9C7D}" type="doc">
      <dgm:prSet loTypeId="urn:microsoft.com/office/officeart/2005/8/layout/default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29078E22-06EE-4EE3-A4B9-8A44B92E646D}">
      <dgm:prSet/>
      <dgm:spPr/>
      <dgm:t>
        <a:bodyPr/>
        <a:lstStyle/>
        <a:p>
          <a:r>
            <a:rPr lang="en-US"/>
            <a:t>Consapevolezza della propria percezione</a:t>
          </a:r>
        </a:p>
      </dgm:t>
    </dgm:pt>
    <dgm:pt modelId="{CB067455-EB18-4201-A524-B9A250BCE410}" type="parTrans" cxnId="{3A343386-1E6A-45AF-BA29-392AEE442A6A}">
      <dgm:prSet/>
      <dgm:spPr/>
      <dgm:t>
        <a:bodyPr/>
        <a:lstStyle/>
        <a:p>
          <a:endParaRPr lang="en-US"/>
        </a:p>
      </dgm:t>
    </dgm:pt>
    <dgm:pt modelId="{0813D3FE-1B4B-4966-8256-EF608420EA07}" type="sibTrans" cxnId="{3A343386-1E6A-45AF-BA29-392AEE442A6A}">
      <dgm:prSet/>
      <dgm:spPr/>
      <dgm:t>
        <a:bodyPr/>
        <a:lstStyle/>
        <a:p>
          <a:endParaRPr lang="en-US"/>
        </a:p>
      </dgm:t>
    </dgm:pt>
    <dgm:pt modelId="{A2C81590-B685-46AA-8BD0-FDFC78342DFD}">
      <dgm:prSet/>
      <dgm:spPr/>
      <dgm:t>
        <a:bodyPr/>
        <a:lstStyle/>
        <a:p>
          <a:r>
            <a:rPr lang="en-US"/>
            <a:t>Distinzione tra dato e interpretazione</a:t>
          </a:r>
        </a:p>
      </dgm:t>
    </dgm:pt>
    <dgm:pt modelId="{D19D7CE1-C7CB-4A7B-854A-DBF39969E9E1}" type="parTrans" cxnId="{0D2AB910-41CB-4DAC-8178-305F039E3689}">
      <dgm:prSet/>
      <dgm:spPr/>
      <dgm:t>
        <a:bodyPr/>
        <a:lstStyle/>
        <a:p>
          <a:endParaRPr lang="en-US"/>
        </a:p>
      </dgm:t>
    </dgm:pt>
    <dgm:pt modelId="{78A71735-1031-44D4-8548-DB2200A12CF3}" type="sibTrans" cxnId="{0D2AB910-41CB-4DAC-8178-305F039E3689}">
      <dgm:prSet/>
      <dgm:spPr/>
      <dgm:t>
        <a:bodyPr/>
        <a:lstStyle/>
        <a:p>
          <a:endParaRPr lang="en-US"/>
        </a:p>
      </dgm:t>
    </dgm:pt>
    <dgm:pt modelId="{E8D84411-291F-4760-BCA2-53F9EBC6A7C2}">
      <dgm:prSet/>
      <dgm:spPr/>
      <dgm:t>
        <a:bodyPr/>
        <a:lstStyle/>
        <a:p>
          <a:r>
            <a:rPr lang="en-US"/>
            <a:t>Procedure di osservazione rigorose</a:t>
          </a:r>
        </a:p>
      </dgm:t>
    </dgm:pt>
    <dgm:pt modelId="{5A50534E-2CC4-4E97-8F11-3E19F51E58F4}" type="parTrans" cxnId="{77057B49-F909-4F87-87B1-D17BC5C7E082}">
      <dgm:prSet/>
      <dgm:spPr/>
      <dgm:t>
        <a:bodyPr/>
        <a:lstStyle/>
        <a:p>
          <a:endParaRPr lang="en-US"/>
        </a:p>
      </dgm:t>
    </dgm:pt>
    <dgm:pt modelId="{A585FA02-63F4-4B88-A209-7E8490A4FDBB}" type="sibTrans" cxnId="{77057B49-F909-4F87-87B1-D17BC5C7E082}">
      <dgm:prSet/>
      <dgm:spPr/>
      <dgm:t>
        <a:bodyPr/>
        <a:lstStyle/>
        <a:p>
          <a:endParaRPr lang="en-US"/>
        </a:p>
      </dgm:t>
    </dgm:pt>
    <dgm:pt modelId="{22EE951A-F75E-4BE5-B40B-D6662AA16D29}">
      <dgm:prSet/>
      <dgm:spPr/>
      <dgm:t>
        <a:bodyPr/>
        <a:lstStyle/>
        <a:p>
          <a:r>
            <a:rPr lang="en-US"/>
            <a:t>Verifica delle ipotesi</a:t>
          </a:r>
        </a:p>
      </dgm:t>
    </dgm:pt>
    <dgm:pt modelId="{36042C2F-50EA-45AD-AA33-63AD6616F31A}" type="parTrans" cxnId="{1FC16F85-4FF3-4025-BA1D-436653195916}">
      <dgm:prSet/>
      <dgm:spPr/>
      <dgm:t>
        <a:bodyPr/>
        <a:lstStyle/>
        <a:p>
          <a:endParaRPr lang="en-US"/>
        </a:p>
      </dgm:t>
    </dgm:pt>
    <dgm:pt modelId="{D55B14CA-3204-4D87-BA7B-AEEC7D224B52}" type="sibTrans" cxnId="{1FC16F85-4FF3-4025-BA1D-436653195916}">
      <dgm:prSet/>
      <dgm:spPr/>
      <dgm:t>
        <a:bodyPr/>
        <a:lstStyle/>
        <a:p>
          <a:endParaRPr lang="en-US"/>
        </a:p>
      </dgm:t>
    </dgm:pt>
    <dgm:pt modelId="{9A91F4D1-0E81-4429-A499-562D60BF2D31}" type="pres">
      <dgm:prSet presAssocID="{53DA07D3-D810-42D0-A6B7-E3717F1C9C7D}" presName="diagram" presStyleCnt="0">
        <dgm:presLayoutVars>
          <dgm:dir/>
          <dgm:resizeHandles val="exact"/>
        </dgm:presLayoutVars>
      </dgm:prSet>
      <dgm:spPr/>
    </dgm:pt>
    <dgm:pt modelId="{251FC517-F495-4702-AF14-B6638B5DE035}" type="pres">
      <dgm:prSet presAssocID="{29078E22-06EE-4EE3-A4B9-8A44B92E646D}" presName="node" presStyleLbl="node1" presStyleIdx="0" presStyleCnt="4">
        <dgm:presLayoutVars>
          <dgm:bulletEnabled val="1"/>
        </dgm:presLayoutVars>
      </dgm:prSet>
      <dgm:spPr/>
    </dgm:pt>
    <dgm:pt modelId="{0A69BF20-8027-47B1-8A15-F9CF28CE7653}" type="pres">
      <dgm:prSet presAssocID="{0813D3FE-1B4B-4966-8256-EF608420EA07}" presName="sibTrans" presStyleCnt="0"/>
      <dgm:spPr/>
    </dgm:pt>
    <dgm:pt modelId="{5F9A024A-D2A4-49D1-8F3B-3C1B2B1FCEC0}" type="pres">
      <dgm:prSet presAssocID="{A2C81590-B685-46AA-8BD0-FDFC78342DFD}" presName="node" presStyleLbl="node1" presStyleIdx="1" presStyleCnt="4">
        <dgm:presLayoutVars>
          <dgm:bulletEnabled val="1"/>
        </dgm:presLayoutVars>
      </dgm:prSet>
      <dgm:spPr/>
    </dgm:pt>
    <dgm:pt modelId="{4C3610BC-CA9F-457F-9AE1-5E1D7A36DE89}" type="pres">
      <dgm:prSet presAssocID="{78A71735-1031-44D4-8548-DB2200A12CF3}" presName="sibTrans" presStyleCnt="0"/>
      <dgm:spPr/>
    </dgm:pt>
    <dgm:pt modelId="{12937956-73FF-4DBE-872C-66C49ECB6F04}" type="pres">
      <dgm:prSet presAssocID="{E8D84411-291F-4760-BCA2-53F9EBC6A7C2}" presName="node" presStyleLbl="node1" presStyleIdx="2" presStyleCnt="4">
        <dgm:presLayoutVars>
          <dgm:bulletEnabled val="1"/>
        </dgm:presLayoutVars>
      </dgm:prSet>
      <dgm:spPr/>
    </dgm:pt>
    <dgm:pt modelId="{93AB6A9B-6C1E-4CE9-8B0B-3D8272686728}" type="pres">
      <dgm:prSet presAssocID="{A585FA02-63F4-4B88-A209-7E8490A4FDBB}" presName="sibTrans" presStyleCnt="0"/>
      <dgm:spPr/>
    </dgm:pt>
    <dgm:pt modelId="{F61C9009-9509-4479-9FE7-BEA0A92447A2}" type="pres">
      <dgm:prSet presAssocID="{22EE951A-F75E-4BE5-B40B-D6662AA16D29}" presName="node" presStyleLbl="node1" presStyleIdx="3" presStyleCnt="4">
        <dgm:presLayoutVars>
          <dgm:bulletEnabled val="1"/>
        </dgm:presLayoutVars>
      </dgm:prSet>
      <dgm:spPr/>
    </dgm:pt>
  </dgm:ptLst>
  <dgm:cxnLst>
    <dgm:cxn modelId="{7BCB9006-548E-4E06-8C29-9D57BEDD94B9}" type="presOf" srcId="{22EE951A-F75E-4BE5-B40B-D6662AA16D29}" destId="{F61C9009-9509-4479-9FE7-BEA0A92447A2}" srcOrd="0" destOrd="0" presId="urn:microsoft.com/office/officeart/2005/8/layout/default"/>
    <dgm:cxn modelId="{0D2AB910-41CB-4DAC-8178-305F039E3689}" srcId="{53DA07D3-D810-42D0-A6B7-E3717F1C9C7D}" destId="{A2C81590-B685-46AA-8BD0-FDFC78342DFD}" srcOrd="1" destOrd="0" parTransId="{D19D7CE1-C7CB-4A7B-854A-DBF39969E9E1}" sibTransId="{78A71735-1031-44D4-8548-DB2200A12CF3}"/>
    <dgm:cxn modelId="{F9F3C65E-CD7D-4C63-A07D-D0B083C62478}" type="presOf" srcId="{E8D84411-291F-4760-BCA2-53F9EBC6A7C2}" destId="{12937956-73FF-4DBE-872C-66C49ECB6F04}" srcOrd="0" destOrd="0" presId="urn:microsoft.com/office/officeart/2005/8/layout/default"/>
    <dgm:cxn modelId="{77057B49-F909-4F87-87B1-D17BC5C7E082}" srcId="{53DA07D3-D810-42D0-A6B7-E3717F1C9C7D}" destId="{E8D84411-291F-4760-BCA2-53F9EBC6A7C2}" srcOrd="2" destOrd="0" parTransId="{5A50534E-2CC4-4E97-8F11-3E19F51E58F4}" sibTransId="{A585FA02-63F4-4B88-A209-7E8490A4FDBB}"/>
    <dgm:cxn modelId="{1FC16F85-4FF3-4025-BA1D-436653195916}" srcId="{53DA07D3-D810-42D0-A6B7-E3717F1C9C7D}" destId="{22EE951A-F75E-4BE5-B40B-D6662AA16D29}" srcOrd="3" destOrd="0" parTransId="{36042C2F-50EA-45AD-AA33-63AD6616F31A}" sibTransId="{D55B14CA-3204-4D87-BA7B-AEEC7D224B52}"/>
    <dgm:cxn modelId="{3A343386-1E6A-45AF-BA29-392AEE442A6A}" srcId="{53DA07D3-D810-42D0-A6B7-E3717F1C9C7D}" destId="{29078E22-06EE-4EE3-A4B9-8A44B92E646D}" srcOrd="0" destOrd="0" parTransId="{CB067455-EB18-4201-A524-B9A250BCE410}" sibTransId="{0813D3FE-1B4B-4966-8256-EF608420EA07}"/>
    <dgm:cxn modelId="{5235C38C-C781-4A39-AB26-5897D476EE98}" type="presOf" srcId="{53DA07D3-D810-42D0-A6B7-E3717F1C9C7D}" destId="{9A91F4D1-0E81-4429-A499-562D60BF2D31}" srcOrd="0" destOrd="0" presId="urn:microsoft.com/office/officeart/2005/8/layout/default"/>
    <dgm:cxn modelId="{DD47748D-0E3B-4D18-B8B1-07A87F9116C5}" type="presOf" srcId="{29078E22-06EE-4EE3-A4B9-8A44B92E646D}" destId="{251FC517-F495-4702-AF14-B6638B5DE035}" srcOrd="0" destOrd="0" presId="urn:microsoft.com/office/officeart/2005/8/layout/default"/>
    <dgm:cxn modelId="{7E0E37E1-0C57-4860-A71F-A91BB3670567}" type="presOf" srcId="{A2C81590-B685-46AA-8BD0-FDFC78342DFD}" destId="{5F9A024A-D2A4-49D1-8F3B-3C1B2B1FCEC0}" srcOrd="0" destOrd="0" presId="urn:microsoft.com/office/officeart/2005/8/layout/default"/>
    <dgm:cxn modelId="{4F414937-1131-45D4-957B-C09080A7A5D8}" type="presParOf" srcId="{9A91F4D1-0E81-4429-A499-562D60BF2D31}" destId="{251FC517-F495-4702-AF14-B6638B5DE035}" srcOrd="0" destOrd="0" presId="urn:microsoft.com/office/officeart/2005/8/layout/default"/>
    <dgm:cxn modelId="{EE1567B3-8565-49EC-95D0-250991080DDE}" type="presParOf" srcId="{9A91F4D1-0E81-4429-A499-562D60BF2D31}" destId="{0A69BF20-8027-47B1-8A15-F9CF28CE7653}" srcOrd="1" destOrd="0" presId="urn:microsoft.com/office/officeart/2005/8/layout/default"/>
    <dgm:cxn modelId="{1E254E7C-8E20-40FF-8AAC-F001A6BE55B5}" type="presParOf" srcId="{9A91F4D1-0E81-4429-A499-562D60BF2D31}" destId="{5F9A024A-D2A4-49D1-8F3B-3C1B2B1FCEC0}" srcOrd="2" destOrd="0" presId="urn:microsoft.com/office/officeart/2005/8/layout/default"/>
    <dgm:cxn modelId="{EB1D8BDC-842D-4AAE-AADC-F9F675955FCC}" type="presParOf" srcId="{9A91F4D1-0E81-4429-A499-562D60BF2D31}" destId="{4C3610BC-CA9F-457F-9AE1-5E1D7A36DE89}" srcOrd="3" destOrd="0" presId="urn:microsoft.com/office/officeart/2005/8/layout/default"/>
    <dgm:cxn modelId="{31A7EC5B-4FD1-450C-8951-491FB4B47917}" type="presParOf" srcId="{9A91F4D1-0E81-4429-A499-562D60BF2D31}" destId="{12937956-73FF-4DBE-872C-66C49ECB6F04}" srcOrd="4" destOrd="0" presId="urn:microsoft.com/office/officeart/2005/8/layout/default"/>
    <dgm:cxn modelId="{88B31055-648D-441B-96DA-D682B17D4574}" type="presParOf" srcId="{9A91F4D1-0E81-4429-A499-562D60BF2D31}" destId="{93AB6A9B-6C1E-4CE9-8B0B-3D8272686728}" srcOrd="5" destOrd="0" presId="urn:microsoft.com/office/officeart/2005/8/layout/default"/>
    <dgm:cxn modelId="{72FCCDF8-ADCE-4D51-9175-147ED067B723}" type="presParOf" srcId="{9A91F4D1-0E81-4429-A499-562D60BF2D31}" destId="{F61C9009-9509-4479-9FE7-BEA0A92447A2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EE748E9-1116-45AC-BEDA-7F776086F748}" type="doc">
      <dgm:prSet loTypeId="urn:microsoft.com/office/officeart/2008/layout/LinedList" loCatId="list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DDBCB4D3-CE7A-4BCE-9FF5-5C731F7508C9}">
      <dgm:prSet/>
      <dgm:spPr/>
      <dgm:t>
        <a:bodyPr/>
        <a:lstStyle/>
        <a:p>
          <a:r>
            <a:rPr lang="en-US"/>
            <a:t>Osservazione libera</a:t>
          </a:r>
        </a:p>
      </dgm:t>
    </dgm:pt>
    <dgm:pt modelId="{24DD2988-E5EC-4857-8C99-83763058EB77}" type="parTrans" cxnId="{57FB4E3B-C09C-4F7C-ACB1-BA957D3CF1A0}">
      <dgm:prSet/>
      <dgm:spPr/>
      <dgm:t>
        <a:bodyPr/>
        <a:lstStyle/>
        <a:p>
          <a:endParaRPr lang="en-US"/>
        </a:p>
      </dgm:t>
    </dgm:pt>
    <dgm:pt modelId="{71CED0C1-173B-4B98-A4B6-2FB8D618B987}" type="sibTrans" cxnId="{57FB4E3B-C09C-4F7C-ACB1-BA957D3CF1A0}">
      <dgm:prSet/>
      <dgm:spPr/>
      <dgm:t>
        <a:bodyPr/>
        <a:lstStyle/>
        <a:p>
          <a:endParaRPr lang="en-US"/>
        </a:p>
      </dgm:t>
    </dgm:pt>
    <dgm:pt modelId="{AC1EF240-5B79-4C25-9A98-810BF46CE015}">
      <dgm:prSet/>
      <dgm:spPr/>
      <dgm:t>
        <a:bodyPr/>
        <a:lstStyle/>
        <a:p>
          <a:r>
            <a:rPr lang="en-US"/>
            <a:t>Osservazione focalizzata</a:t>
          </a:r>
        </a:p>
      </dgm:t>
    </dgm:pt>
    <dgm:pt modelId="{26AAEE14-58CF-4094-84A1-5F7D6D6821A5}" type="parTrans" cxnId="{3E4BEB8A-1835-4251-BC78-8F435072FB8B}">
      <dgm:prSet/>
      <dgm:spPr/>
      <dgm:t>
        <a:bodyPr/>
        <a:lstStyle/>
        <a:p>
          <a:endParaRPr lang="en-US"/>
        </a:p>
      </dgm:t>
    </dgm:pt>
    <dgm:pt modelId="{A4E02CAF-39D0-45A0-BDB9-3DFA99781944}" type="sibTrans" cxnId="{3E4BEB8A-1835-4251-BC78-8F435072FB8B}">
      <dgm:prSet/>
      <dgm:spPr/>
      <dgm:t>
        <a:bodyPr/>
        <a:lstStyle/>
        <a:p>
          <a:endParaRPr lang="en-US"/>
        </a:p>
      </dgm:t>
    </dgm:pt>
    <dgm:pt modelId="{E5FC7B9A-8621-47B2-AE67-799946A4E863}">
      <dgm:prSet/>
      <dgm:spPr/>
      <dgm:t>
        <a:bodyPr/>
        <a:lstStyle/>
        <a:p>
          <a:r>
            <a:rPr lang="en-US"/>
            <a:t>Osservazione partecipante</a:t>
          </a:r>
        </a:p>
      </dgm:t>
    </dgm:pt>
    <dgm:pt modelId="{08BCC9AF-3F10-4EA9-948E-0F7BB367C200}" type="parTrans" cxnId="{647C79B0-7382-4C59-A837-E68892CEB140}">
      <dgm:prSet/>
      <dgm:spPr/>
      <dgm:t>
        <a:bodyPr/>
        <a:lstStyle/>
        <a:p>
          <a:endParaRPr lang="en-US"/>
        </a:p>
      </dgm:t>
    </dgm:pt>
    <dgm:pt modelId="{3575B7CF-0561-4463-8374-AA0E81E4AE73}" type="sibTrans" cxnId="{647C79B0-7382-4C59-A837-E68892CEB140}">
      <dgm:prSet/>
      <dgm:spPr/>
      <dgm:t>
        <a:bodyPr/>
        <a:lstStyle/>
        <a:p>
          <a:endParaRPr lang="en-US"/>
        </a:p>
      </dgm:t>
    </dgm:pt>
    <dgm:pt modelId="{8689F9DD-04F1-409B-B7D4-3CDE51F5D02C}">
      <dgm:prSet/>
      <dgm:spPr/>
      <dgm:t>
        <a:bodyPr/>
        <a:lstStyle/>
        <a:p>
          <a:r>
            <a:rPr lang="en-US"/>
            <a:t>Osservazione ecologica</a:t>
          </a:r>
        </a:p>
      </dgm:t>
    </dgm:pt>
    <dgm:pt modelId="{E73B23EC-65D5-4748-BB84-A3686DB17F4C}" type="parTrans" cxnId="{6757F77A-913D-4870-B95E-4D71B8BB3A28}">
      <dgm:prSet/>
      <dgm:spPr/>
      <dgm:t>
        <a:bodyPr/>
        <a:lstStyle/>
        <a:p>
          <a:endParaRPr lang="en-US"/>
        </a:p>
      </dgm:t>
    </dgm:pt>
    <dgm:pt modelId="{79A5AA56-1514-4523-B5BF-2FE34943A7DA}" type="sibTrans" cxnId="{6757F77A-913D-4870-B95E-4D71B8BB3A28}">
      <dgm:prSet/>
      <dgm:spPr/>
      <dgm:t>
        <a:bodyPr/>
        <a:lstStyle/>
        <a:p>
          <a:endParaRPr lang="en-US"/>
        </a:p>
      </dgm:t>
    </dgm:pt>
    <dgm:pt modelId="{5C729F8A-4DA7-4838-BA9B-EF06AED6BD06}" type="pres">
      <dgm:prSet presAssocID="{2EE748E9-1116-45AC-BEDA-7F776086F748}" presName="vert0" presStyleCnt="0">
        <dgm:presLayoutVars>
          <dgm:dir/>
          <dgm:animOne val="branch"/>
          <dgm:animLvl val="lvl"/>
        </dgm:presLayoutVars>
      </dgm:prSet>
      <dgm:spPr/>
    </dgm:pt>
    <dgm:pt modelId="{AD5BE78A-485A-43A7-AF12-B2B499AB4CB1}" type="pres">
      <dgm:prSet presAssocID="{DDBCB4D3-CE7A-4BCE-9FF5-5C731F7508C9}" presName="thickLine" presStyleLbl="alignNode1" presStyleIdx="0" presStyleCnt="4"/>
      <dgm:spPr/>
    </dgm:pt>
    <dgm:pt modelId="{5B55AF6A-0082-4675-8123-93EC5795FEC6}" type="pres">
      <dgm:prSet presAssocID="{DDBCB4D3-CE7A-4BCE-9FF5-5C731F7508C9}" presName="horz1" presStyleCnt="0"/>
      <dgm:spPr/>
    </dgm:pt>
    <dgm:pt modelId="{3CD0AFE6-58BA-43B5-80A9-DB87083C2A55}" type="pres">
      <dgm:prSet presAssocID="{DDBCB4D3-CE7A-4BCE-9FF5-5C731F7508C9}" presName="tx1" presStyleLbl="revTx" presStyleIdx="0" presStyleCnt="4"/>
      <dgm:spPr/>
    </dgm:pt>
    <dgm:pt modelId="{7D7FFF85-02E4-45CC-84D1-1B121CC996D3}" type="pres">
      <dgm:prSet presAssocID="{DDBCB4D3-CE7A-4BCE-9FF5-5C731F7508C9}" presName="vert1" presStyleCnt="0"/>
      <dgm:spPr/>
    </dgm:pt>
    <dgm:pt modelId="{E592CD13-1D49-4D56-A2A6-EC926BB0548C}" type="pres">
      <dgm:prSet presAssocID="{AC1EF240-5B79-4C25-9A98-810BF46CE015}" presName="thickLine" presStyleLbl="alignNode1" presStyleIdx="1" presStyleCnt="4"/>
      <dgm:spPr/>
    </dgm:pt>
    <dgm:pt modelId="{CEAACC3C-80C8-4EAC-9705-94F1E5D40F85}" type="pres">
      <dgm:prSet presAssocID="{AC1EF240-5B79-4C25-9A98-810BF46CE015}" presName="horz1" presStyleCnt="0"/>
      <dgm:spPr/>
    </dgm:pt>
    <dgm:pt modelId="{D24F7D78-D12D-49B8-BC69-02BAE409E6B5}" type="pres">
      <dgm:prSet presAssocID="{AC1EF240-5B79-4C25-9A98-810BF46CE015}" presName="tx1" presStyleLbl="revTx" presStyleIdx="1" presStyleCnt="4"/>
      <dgm:spPr/>
    </dgm:pt>
    <dgm:pt modelId="{069960D2-02C3-48B6-977A-1D6FE457DFB5}" type="pres">
      <dgm:prSet presAssocID="{AC1EF240-5B79-4C25-9A98-810BF46CE015}" presName="vert1" presStyleCnt="0"/>
      <dgm:spPr/>
    </dgm:pt>
    <dgm:pt modelId="{C50438DE-498C-43C9-B508-EA6E02F4324C}" type="pres">
      <dgm:prSet presAssocID="{E5FC7B9A-8621-47B2-AE67-799946A4E863}" presName="thickLine" presStyleLbl="alignNode1" presStyleIdx="2" presStyleCnt="4"/>
      <dgm:spPr/>
    </dgm:pt>
    <dgm:pt modelId="{188A6EBD-A8DA-4F33-BBDD-D55FB0EF2F7F}" type="pres">
      <dgm:prSet presAssocID="{E5FC7B9A-8621-47B2-AE67-799946A4E863}" presName="horz1" presStyleCnt="0"/>
      <dgm:spPr/>
    </dgm:pt>
    <dgm:pt modelId="{22ACAA4E-26E9-4749-A170-705669D8EA86}" type="pres">
      <dgm:prSet presAssocID="{E5FC7B9A-8621-47B2-AE67-799946A4E863}" presName="tx1" presStyleLbl="revTx" presStyleIdx="2" presStyleCnt="4"/>
      <dgm:spPr/>
    </dgm:pt>
    <dgm:pt modelId="{40E12C12-DDA1-432D-9CF4-A985EEACB299}" type="pres">
      <dgm:prSet presAssocID="{E5FC7B9A-8621-47B2-AE67-799946A4E863}" presName="vert1" presStyleCnt="0"/>
      <dgm:spPr/>
    </dgm:pt>
    <dgm:pt modelId="{D2CF2678-F30A-46CC-AD19-5B984A31E3A6}" type="pres">
      <dgm:prSet presAssocID="{8689F9DD-04F1-409B-B7D4-3CDE51F5D02C}" presName="thickLine" presStyleLbl="alignNode1" presStyleIdx="3" presStyleCnt="4"/>
      <dgm:spPr/>
    </dgm:pt>
    <dgm:pt modelId="{5AC9F08F-D32A-4BC3-8122-F89E8EDBD4F9}" type="pres">
      <dgm:prSet presAssocID="{8689F9DD-04F1-409B-B7D4-3CDE51F5D02C}" presName="horz1" presStyleCnt="0"/>
      <dgm:spPr/>
    </dgm:pt>
    <dgm:pt modelId="{200ECA8A-E58C-4885-B25F-DF0C37CB2920}" type="pres">
      <dgm:prSet presAssocID="{8689F9DD-04F1-409B-B7D4-3CDE51F5D02C}" presName="tx1" presStyleLbl="revTx" presStyleIdx="3" presStyleCnt="4"/>
      <dgm:spPr/>
    </dgm:pt>
    <dgm:pt modelId="{8BF4D3C1-1600-4A2E-A3AA-F1FC23D61F39}" type="pres">
      <dgm:prSet presAssocID="{8689F9DD-04F1-409B-B7D4-3CDE51F5D02C}" presName="vert1" presStyleCnt="0"/>
      <dgm:spPr/>
    </dgm:pt>
  </dgm:ptLst>
  <dgm:cxnLst>
    <dgm:cxn modelId="{4FF29B17-01AE-47EC-AECD-96DD208D8941}" type="presOf" srcId="{8689F9DD-04F1-409B-B7D4-3CDE51F5D02C}" destId="{200ECA8A-E58C-4885-B25F-DF0C37CB2920}" srcOrd="0" destOrd="0" presId="urn:microsoft.com/office/officeart/2008/layout/LinedList"/>
    <dgm:cxn modelId="{57FB4E3B-C09C-4F7C-ACB1-BA957D3CF1A0}" srcId="{2EE748E9-1116-45AC-BEDA-7F776086F748}" destId="{DDBCB4D3-CE7A-4BCE-9FF5-5C731F7508C9}" srcOrd="0" destOrd="0" parTransId="{24DD2988-E5EC-4857-8C99-83763058EB77}" sibTransId="{71CED0C1-173B-4B98-A4B6-2FB8D618B987}"/>
    <dgm:cxn modelId="{6757F77A-913D-4870-B95E-4D71B8BB3A28}" srcId="{2EE748E9-1116-45AC-BEDA-7F776086F748}" destId="{8689F9DD-04F1-409B-B7D4-3CDE51F5D02C}" srcOrd="3" destOrd="0" parTransId="{E73B23EC-65D5-4748-BB84-A3686DB17F4C}" sibTransId="{79A5AA56-1514-4523-B5BF-2FE34943A7DA}"/>
    <dgm:cxn modelId="{3E4BEB8A-1835-4251-BC78-8F435072FB8B}" srcId="{2EE748E9-1116-45AC-BEDA-7F776086F748}" destId="{AC1EF240-5B79-4C25-9A98-810BF46CE015}" srcOrd="1" destOrd="0" parTransId="{26AAEE14-58CF-4094-84A1-5F7D6D6821A5}" sibTransId="{A4E02CAF-39D0-45A0-BDB9-3DFA99781944}"/>
    <dgm:cxn modelId="{0E9614A5-62F9-42E0-81CA-99978A2572EA}" type="presOf" srcId="{2EE748E9-1116-45AC-BEDA-7F776086F748}" destId="{5C729F8A-4DA7-4838-BA9B-EF06AED6BD06}" srcOrd="0" destOrd="0" presId="urn:microsoft.com/office/officeart/2008/layout/LinedList"/>
    <dgm:cxn modelId="{647C79B0-7382-4C59-A837-E68892CEB140}" srcId="{2EE748E9-1116-45AC-BEDA-7F776086F748}" destId="{E5FC7B9A-8621-47B2-AE67-799946A4E863}" srcOrd="2" destOrd="0" parTransId="{08BCC9AF-3F10-4EA9-948E-0F7BB367C200}" sibTransId="{3575B7CF-0561-4463-8374-AA0E81E4AE73}"/>
    <dgm:cxn modelId="{4266E8C0-94EE-441B-99CE-9AA0A56F4D50}" type="presOf" srcId="{E5FC7B9A-8621-47B2-AE67-799946A4E863}" destId="{22ACAA4E-26E9-4749-A170-705669D8EA86}" srcOrd="0" destOrd="0" presId="urn:microsoft.com/office/officeart/2008/layout/LinedList"/>
    <dgm:cxn modelId="{CFE15BD4-7C60-416D-9513-BCA9A506FB25}" type="presOf" srcId="{DDBCB4D3-CE7A-4BCE-9FF5-5C731F7508C9}" destId="{3CD0AFE6-58BA-43B5-80A9-DB87083C2A55}" srcOrd="0" destOrd="0" presId="urn:microsoft.com/office/officeart/2008/layout/LinedList"/>
    <dgm:cxn modelId="{F7DB35F6-D4A5-4B79-ABC9-CA1E812BEC96}" type="presOf" srcId="{AC1EF240-5B79-4C25-9A98-810BF46CE015}" destId="{D24F7D78-D12D-49B8-BC69-02BAE409E6B5}" srcOrd="0" destOrd="0" presId="urn:microsoft.com/office/officeart/2008/layout/LinedList"/>
    <dgm:cxn modelId="{17E17784-93DE-4528-9784-83FE71791F0D}" type="presParOf" srcId="{5C729F8A-4DA7-4838-BA9B-EF06AED6BD06}" destId="{AD5BE78A-485A-43A7-AF12-B2B499AB4CB1}" srcOrd="0" destOrd="0" presId="urn:microsoft.com/office/officeart/2008/layout/LinedList"/>
    <dgm:cxn modelId="{5C15FC87-239D-4386-9393-1BFACCC35FDB}" type="presParOf" srcId="{5C729F8A-4DA7-4838-BA9B-EF06AED6BD06}" destId="{5B55AF6A-0082-4675-8123-93EC5795FEC6}" srcOrd="1" destOrd="0" presId="urn:microsoft.com/office/officeart/2008/layout/LinedList"/>
    <dgm:cxn modelId="{18E0F4EB-879D-4995-BCF6-E6E8C5C0A83A}" type="presParOf" srcId="{5B55AF6A-0082-4675-8123-93EC5795FEC6}" destId="{3CD0AFE6-58BA-43B5-80A9-DB87083C2A55}" srcOrd="0" destOrd="0" presId="urn:microsoft.com/office/officeart/2008/layout/LinedList"/>
    <dgm:cxn modelId="{23643291-6A9D-4663-9F57-F88F1DEE553F}" type="presParOf" srcId="{5B55AF6A-0082-4675-8123-93EC5795FEC6}" destId="{7D7FFF85-02E4-45CC-84D1-1B121CC996D3}" srcOrd="1" destOrd="0" presId="urn:microsoft.com/office/officeart/2008/layout/LinedList"/>
    <dgm:cxn modelId="{65BA6D1E-B5BC-47E2-9FCF-9ED873F7EDB6}" type="presParOf" srcId="{5C729F8A-4DA7-4838-BA9B-EF06AED6BD06}" destId="{E592CD13-1D49-4D56-A2A6-EC926BB0548C}" srcOrd="2" destOrd="0" presId="urn:microsoft.com/office/officeart/2008/layout/LinedList"/>
    <dgm:cxn modelId="{1F1376EC-CB98-49A3-BF42-CF89A5795E44}" type="presParOf" srcId="{5C729F8A-4DA7-4838-BA9B-EF06AED6BD06}" destId="{CEAACC3C-80C8-4EAC-9705-94F1E5D40F85}" srcOrd="3" destOrd="0" presId="urn:microsoft.com/office/officeart/2008/layout/LinedList"/>
    <dgm:cxn modelId="{DADA1FCF-A67A-4ECA-9936-E21A0B660660}" type="presParOf" srcId="{CEAACC3C-80C8-4EAC-9705-94F1E5D40F85}" destId="{D24F7D78-D12D-49B8-BC69-02BAE409E6B5}" srcOrd="0" destOrd="0" presId="urn:microsoft.com/office/officeart/2008/layout/LinedList"/>
    <dgm:cxn modelId="{4A1A823A-8DD3-4F8A-82EB-17AC678FBDE3}" type="presParOf" srcId="{CEAACC3C-80C8-4EAC-9705-94F1E5D40F85}" destId="{069960D2-02C3-48B6-977A-1D6FE457DFB5}" srcOrd="1" destOrd="0" presId="urn:microsoft.com/office/officeart/2008/layout/LinedList"/>
    <dgm:cxn modelId="{9C6F4203-1DAD-484B-8356-FBF7AA9ADF91}" type="presParOf" srcId="{5C729F8A-4DA7-4838-BA9B-EF06AED6BD06}" destId="{C50438DE-498C-43C9-B508-EA6E02F4324C}" srcOrd="4" destOrd="0" presId="urn:microsoft.com/office/officeart/2008/layout/LinedList"/>
    <dgm:cxn modelId="{B3320441-2E16-4243-A05E-672A36E39CEC}" type="presParOf" srcId="{5C729F8A-4DA7-4838-BA9B-EF06AED6BD06}" destId="{188A6EBD-A8DA-4F33-BBDD-D55FB0EF2F7F}" srcOrd="5" destOrd="0" presId="urn:microsoft.com/office/officeart/2008/layout/LinedList"/>
    <dgm:cxn modelId="{C4C568B0-4D78-4EED-AFF2-77CEAF4DC429}" type="presParOf" srcId="{188A6EBD-A8DA-4F33-BBDD-D55FB0EF2F7F}" destId="{22ACAA4E-26E9-4749-A170-705669D8EA86}" srcOrd="0" destOrd="0" presId="urn:microsoft.com/office/officeart/2008/layout/LinedList"/>
    <dgm:cxn modelId="{E405F7B2-49D7-4460-8CC2-21D46EFB8399}" type="presParOf" srcId="{188A6EBD-A8DA-4F33-BBDD-D55FB0EF2F7F}" destId="{40E12C12-DDA1-432D-9CF4-A985EEACB299}" srcOrd="1" destOrd="0" presId="urn:microsoft.com/office/officeart/2008/layout/LinedList"/>
    <dgm:cxn modelId="{86F18FA8-3D8E-427E-8030-15C446DB89FA}" type="presParOf" srcId="{5C729F8A-4DA7-4838-BA9B-EF06AED6BD06}" destId="{D2CF2678-F30A-46CC-AD19-5B984A31E3A6}" srcOrd="6" destOrd="0" presId="urn:microsoft.com/office/officeart/2008/layout/LinedList"/>
    <dgm:cxn modelId="{52C89853-B334-4B85-9AA8-E2BEF6C99A04}" type="presParOf" srcId="{5C729F8A-4DA7-4838-BA9B-EF06AED6BD06}" destId="{5AC9F08F-D32A-4BC3-8122-F89E8EDBD4F9}" srcOrd="7" destOrd="0" presId="urn:microsoft.com/office/officeart/2008/layout/LinedList"/>
    <dgm:cxn modelId="{45B02BA0-A7AD-454C-BDE1-0F9C47C6E597}" type="presParOf" srcId="{5AC9F08F-D32A-4BC3-8122-F89E8EDBD4F9}" destId="{200ECA8A-E58C-4885-B25F-DF0C37CB2920}" srcOrd="0" destOrd="0" presId="urn:microsoft.com/office/officeart/2008/layout/LinedList"/>
    <dgm:cxn modelId="{D10FDAB5-04A2-400F-AD4D-E8769A4C6CED}" type="presParOf" srcId="{5AC9F08F-D32A-4BC3-8122-F89E8EDBD4F9}" destId="{8BF4D3C1-1600-4A2E-A3AA-F1FC23D61F39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392120-D193-4864-BB0D-8B8FA18481AF}">
      <dsp:nvSpPr>
        <dsp:cNvPr id="0" name=""/>
        <dsp:cNvSpPr/>
      </dsp:nvSpPr>
      <dsp:spPr>
        <a:xfrm>
          <a:off x="0" y="4105454"/>
          <a:ext cx="5000124" cy="1347501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0472" tIns="220472" rIns="220472" bIns="220472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/>
            <a:t>Orientare il Progetto Educativo Clinico</a:t>
          </a:r>
        </a:p>
      </dsp:txBody>
      <dsp:txXfrm>
        <a:off x="0" y="4105454"/>
        <a:ext cx="5000124" cy="1347501"/>
      </dsp:txXfrm>
    </dsp:sp>
    <dsp:sp modelId="{716289E7-32C6-49BA-BF7D-79B959DE079E}">
      <dsp:nvSpPr>
        <dsp:cNvPr id="0" name=""/>
        <dsp:cNvSpPr/>
      </dsp:nvSpPr>
      <dsp:spPr>
        <a:xfrm rot="10800000">
          <a:off x="0" y="2053209"/>
          <a:ext cx="5000124" cy="2072457"/>
        </a:xfrm>
        <a:prstGeom prst="upArrowCallout">
          <a:avLst/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0472" tIns="220472" rIns="220472" bIns="220472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/>
            <a:t>Integrare osservazione, storia e progetto educativo</a:t>
          </a:r>
        </a:p>
      </dsp:txBody>
      <dsp:txXfrm rot="10800000">
        <a:off x="0" y="2053209"/>
        <a:ext cx="5000124" cy="1346620"/>
      </dsp:txXfrm>
    </dsp:sp>
    <dsp:sp modelId="{B03BA8D5-9506-441C-97AE-D5E2B4B8349A}">
      <dsp:nvSpPr>
        <dsp:cNvPr id="0" name=""/>
        <dsp:cNvSpPr/>
      </dsp:nvSpPr>
      <dsp:spPr>
        <a:xfrm rot="10800000">
          <a:off x="0" y="964"/>
          <a:ext cx="5000124" cy="2072457"/>
        </a:xfrm>
        <a:prstGeom prst="upArrowCallout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0472" tIns="220472" rIns="220472" bIns="220472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/>
            <a:t>Comprendere la persona nei suoi contesti di vita</a:t>
          </a:r>
        </a:p>
      </dsp:txBody>
      <dsp:txXfrm rot="10800000">
        <a:off x="0" y="964"/>
        <a:ext cx="5000124" cy="134662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87F940-7CB1-47C9-9501-F079DF51C316}">
      <dsp:nvSpPr>
        <dsp:cNvPr id="0" name=""/>
        <dsp:cNvSpPr/>
      </dsp:nvSpPr>
      <dsp:spPr>
        <a:xfrm>
          <a:off x="0" y="478"/>
          <a:ext cx="3993357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52ADB0-BCB7-47C0-A914-8178870DDA5A}">
      <dsp:nvSpPr>
        <dsp:cNvPr id="0" name=""/>
        <dsp:cNvSpPr/>
      </dsp:nvSpPr>
      <dsp:spPr>
        <a:xfrm>
          <a:off x="0" y="478"/>
          <a:ext cx="3993357" cy="7837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t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/>
            <a:t>Colloquio pedagogico</a:t>
          </a:r>
        </a:p>
      </dsp:txBody>
      <dsp:txXfrm>
        <a:off x="0" y="478"/>
        <a:ext cx="3993357" cy="783716"/>
      </dsp:txXfrm>
    </dsp:sp>
    <dsp:sp modelId="{778BFEE9-0F9F-41C5-9678-D841F0CED8EF}">
      <dsp:nvSpPr>
        <dsp:cNvPr id="0" name=""/>
        <dsp:cNvSpPr/>
      </dsp:nvSpPr>
      <dsp:spPr>
        <a:xfrm>
          <a:off x="0" y="784194"/>
          <a:ext cx="3993357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97A7DA-CE37-4ABE-B3AB-95EF4A68D69E}">
      <dsp:nvSpPr>
        <dsp:cNvPr id="0" name=""/>
        <dsp:cNvSpPr/>
      </dsp:nvSpPr>
      <dsp:spPr>
        <a:xfrm>
          <a:off x="0" y="784194"/>
          <a:ext cx="3993357" cy="7837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t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/>
            <a:t>Anamnesi educativa</a:t>
          </a:r>
        </a:p>
      </dsp:txBody>
      <dsp:txXfrm>
        <a:off x="0" y="784194"/>
        <a:ext cx="3993357" cy="783716"/>
      </dsp:txXfrm>
    </dsp:sp>
    <dsp:sp modelId="{C4DFEA0C-0BAB-441D-A0E9-2A18CD286E7D}">
      <dsp:nvSpPr>
        <dsp:cNvPr id="0" name=""/>
        <dsp:cNvSpPr/>
      </dsp:nvSpPr>
      <dsp:spPr>
        <a:xfrm>
          <a:off x="0" y="1567910"/>
          <a:ext cx="3993357" cy="0"/>
        </a:xfrm>
        <a:prstGeom prst="lin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89EDCFC-B421-4576-9523-0F0393970630}">
      <dsp:nvSpPr>
        <dsp:cNvPr id="0" name=""/>
        <dsp:cNvSpPr/>
      </dsp:nvSpPr>
      <dsp:spPr>
        <a:xfrm>
          <a:off x="0" y="1567910"/>
          <a:ext cx="3993357" cy="7837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t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/>
            <a:t>Analisi documentale</a:t>
          </a:r>
        </a:p>
      </dsp:txBody>
      <dsp:txXfrm>
        <a:off x="0" y="1567910"/>
        <a:ext cx="3993357" cy="783716"/>
      </dsp:txXfrm>
    </dsp:sp>
    <dsp:sp modelId="{F27AEBCA-B634-47E0-8954-3A94AB646AC5}">
      <dsp:nvSpPr>
        <dsp:cNvPr id="0" name=""/>
        <dsp:cNvSpPr/>
      </dsp:nvSpPr>
      <dsp:spPr>
        <a:xfrm>
          <a:off x="0" y="2351627"/>
          <a:ext cx="3993357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5BCBAD9-9160-4EFD-B54A-A73965515DA5}">
      <dsp:nvSpPr>
        <dsp:cNvPr id="0" name=""/>
        <dsp:cNvSpPr/>
      </dsp:nvSpPr>
      <dsp:spPr>
        <a:xfrm>
          <a:off x="0" y="2351627"/>
          <a:ext cx="3993357" cy="7837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t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/>
            <a:t>Compiti situati</a:t>
          </a:r>
        </a:p>
      </dsp:txBody>
      <dsp:txXfrm>
        <a:off x="0" y="2351627"/>
        <a:ext cx="3993357" cy="783716"/>
      </dsp:txXfrm>
    </dsp:sp>
    <dsp:sp modelId="{ED15B061-B12A-4459-9AD9-6557EB1E0FB7}">
      <dsp:nvSpPr>
        <dsp:cNvPr id="0" name=""/>
        <dsp:cNvSpPr/>
      </dsp:nvSpPr>
      <dsp:spPr>
        <a:xfrm>
          <a:off x="0" y="3135343"/>
          <a:ext cx="3993357" cy="0"/>
        </a:xfrm>
        <a:prstGeom prst="lin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D98123-E796-429F-85DA-4103862EA584}">
      <dsp:nvSpPr>
        <dsp:cNvPr id="0" name=""/>
        <dsp:cNvSpPr/>
      </dsp:nvSpPr>
      <dsp:spPr>
        <a:xfrm>
          <a:off x="0" y="3135343"/>
          <a:ext cx="3993357" cy="7837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t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/>
            <a:t>Confronto con la rete</a:t>
          </a:r>
        </a:p>
      </dsp:txBody>
      <dsp:txXfrm>
        <a:off x="0" y="3135343"/>
        <a:ext cx="3993357" cy="783716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862415-BFF2-43A3-8FAD-BB824BFDAB5B}">
      <dsp:nvSpPr>
        <dsp:cNvPr id="0" name=""/>
        <dsp:cNvSpPr/>
      </dsp:nvSpPr>
      <dsp:spPr>
        <a:xfrm>
          <a:off x="4052821" y="97273"/>
          <a:ext cx="1555544" cy="15555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Raccolta dei dati</a:t>
          </a:r>
        </a:p>
      </dsp:txBody>
      <dsp:txXfrm>
        <a:off x="4052821" y="97273"/>
        <a:ext cx="1555544" cy="1555544"/>
      </dsp:txXfrm>
    </dsp:sp>
    <dsp:sp modelId="{AE2D93E5-DFFE-4DD4-AC04-6CC5DA635C5B}">
      <dsp:nvSpPr>
        <dsp:cNvPr id="0" name=""/>
        <dsp:cNvSpPr/>
      </dsp:nvSpPr>
      <dsp:spPr>
        <a:xfrm>
          <a:off x="1310264" y="-1175"/>
          <a:ext cx="4396550" cy="4396550"/>
        </a:xfrm>
        <a:prstGeom prst="circularArrow">
          <a:avLst>
            <a:gd name="adj1" fmla="val 6899"/>
            <a:gd name="adj2" fmla="val 465133"/>
            <a:gd name="adj3" fmla="val 550339"/>
            <a:gd name="adj4" fmla="val 20584528"/>
            <a:gd name="adj5" fmla="val 8049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E951DE-8AD0-452F-A1F7-759E5EB2D115}">
      <dsp:nvSpPr>
        <dsp:cNvPr id="0" name=""/>
        <dsp:cNvSpPr/>
      </dsp:nvSpPr>
      <dsp:spPr>
        <a:xfrm>
          <a:off x="4052821" y="2741381"/>
          <a:ext cx="1555544" cy="15555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Interpretazione prudente</a:t>
          </a:r>
        </a:p>
      </dsp:txBody>
      <dsp:txXfrm>
        <a:off x="4052821" y="2741381"/>
        <a:ext cx="1555544" cy="1555544"/>
      </dsp:txXfrm>
    </dsp:sp>
    <dsp:sp modelId="{D4443CD4-A135-4801-8A32-C99FD6B78E9C}">
      <dsp:nvSpPr>
        <dsp:cNvPr id="0" name=""/>
        <dsp:cNvSpPr/>
      </dsp:nvSpPr>
      <dsp:spPr>
        <a:xfrm>
          <a:off x="1310264" y="-1175"/>
          <a:ext cx="4396550" cy="4396550"/>
        </a:xfrm>
        <a:prstGeom prst="circularArrow">
          <a:avLst>
            <a:gd name="adj1" fmla="val 6899"/>
            <a:gd name="adj2" fmla="val 465133"/>
            <a:gd name="adj3" fmla="val 5950339"/>
            <a:gd name="adj4" fmla="val 4384528"/>
            <a:gd name="adj5" fmla="val 8049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FF0289-D789-4458-B6FE-239DE5323DBB}">
      <dsp:nvSpPr>
        <dsp:cNvPr id="0" name=""/>
        <dsp:cNvSpPr/>
      </dsp:nvSpPr>
      <dsp:spPr>
        <a:xfrm>
          <a:off x="1408713" y="2741381"/>
          <a:ext cx="1555544" cy="15555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Formulazione delle ipotesi</a:t>
          </a:r>
        </a:p>
      </dsp:txBody>
      <dsp:txXfrm>
        <a:off x="1408713" y="2741381"/>
        <a:ext cx="1555544" cy="1555544"/>
      </dsp:txXfrm>
    </dsp:sp>
    <dsp:sp modelId="{4010C84F-A992-41EC-BB1D-4DA4F83D5622}">
      <dsp:nvSpPr>
        <dsp:cNvPr id="0" name=""/>
        <dsp:cNvSpPr/>
      </dsp:nvSpPr>
      <dsp:spPr>
        <a:xfrm>
          <a:off x="1310264" y="-1175"/>
          <a:ext cx="4396550" cy="4396550"/>
        </a:xfrm>
        <a:prstGeom prst="circularArrow">
          <a:avLst>
            <a:gd name="adj1" fmla="val 6899"/>
            <a:gd name="adj2" fmla="val 465133"/>
            <a:gd name="adj3" fmla="val 11350339"/>
            <a:gd name="adj4" fmla="val 9784528"/>
            <a:gd name="adj5" fmla="val 8049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6AC4781-29FE-489B-BDFD-6696332EBF53}">
      <dsp:nvSpPr>
        <dsp:cNvPr id="0" name=""/>
        <dsp:cNvSpPr/>
      </dsp:nvSpPr>
      <dsp:spPr>
        <a:xfrm>
          <a:off x="1408713" y="97273"/>
          <a:ext cx="1555544" cy="15555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Costruzione del PEC</a:t>
          </a:r>
        </a:p>
      </dsp:txBody>
      <dsp:txXfrm>
        <a:off x="1408713" y="97273"/>
        <a:ext cx="1555544" cy="1555544"/>
      </dsp:txXfrm>
    </dsp:sp>
    <dsp:sp modelId="{8F7B6765-D4F0-4BFF-9301-10007455DEA3}">
      <dsp:nvSpPr>
        <dsp:cNvPr id="0" name=""/>
        <dsp:cNvSpPr/>
      </dsp:nvSpPr>
      <dsp:spPr>
        <a:xfrm>
          <a:off x="1310264" y="-1175"/>
          <a:ext cx="4396550" cy="4396550"/>
        </a:xfrm>
        <a:prstGeom prst="circularArrow">
          <a:avLst>
            <a:gd name="adj1" fmla="val 6899"/>
            <a:gd name="adj2" fmla="val 465133"/>
            <a:gd name="adj3" fmla="val 16750339"/>
            <a:gd name="adj4" fmla="val 15184528"/>
            <a:gd name="adj5" fmla="val 8049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BDB429A-0FE3-4B0D-A169-E7E59ACAFDBD}">
      <dsp:nvSpPr>
        <dsp:cNvPr id="0" name=""/>
        <dsp:cNvSpPr/>
      </dsp:nvSpPr>
      <dsp:spPr>
        <a:xfrm>
          <a:off x="738477" y="1037662"/>
          <a:ext cx="1079825" cy="107982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32BA333-349D-4F8F-AC28-179337264654}">
      <dsp:nvSpPr>
        <dsp:cNvPr id="0" name=""/>
        <dsp:cNvSpPr/>
      </dsp:nvSpPr>
      <dsp:spPr>
        <a:xfrm>
          <a:off x="78583" y="2435142"/>
          <a:ext cx="239961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Processo di comprensione clinico‑educativa</a:t>
          </a:r>
        </a:p>
      </dsp:txBody>
      <dsp:txXfrm>
        <a:off x="78583" y="2435142"/>
        <a:ext cx="2399612" cy="720000"/>
      </dsp:txXfrm>
    </dsp:sp>
    <dsp:sp modelId="{44128104-1896-4052-9560-B642BC2353C5}">
      <dsp:nvSpPr>
        <dsp:cNvPr id="0" name=""/>
        <dsp:cNvSpPr/>
      </dsp:nvSpPr>
      <dsp:spPr>
        <a:xfrm>
          <a:off x="3558022" y="1037662"/>
          <a:ext cx="1079825" cy="107982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553BB8F-6664-4742-9754-129F5C783B50}">
      <dsp:nvSpPr>
        <dsp:cNvPr id="0" name=""/>
        <dsp:cNvSpPr/>
      </dsp:nvSpPr>
      <dsp:spPr>
        <a:xfrm>
          <a:off x="2898129" y="2435142"/>
          <a:ext cx="239961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Lettura del funzionamento globale della persona</a:t>
          </a:r>
        </a:p>
      </dsp:txBody>
      <dsp:txXfrm>
        <a:off x="2898129" y="2435142"/>
        <a:ext cx="2399612" cy="720000"/>
      </dsp:txXfrm>
    </dsp:sp>
    <dsp:sp modelId="{139580F5-2EAB-47F3-BA35-96161689DA62}">
      <dsp:nvSpPr>
        <dsp:cNvPr id="0" name=""/>
        <dsp:cNvSpPr/>
      </dsp:nvSpPr>
      <dsp:spPr>
        <a:xfrm>
          <a:off x="6377567" y="1037662"/>
          <a:ext cx="1079825" cy="1079825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9F192A-8009-4FD5-AAC7-57862715CDE6}">
      <dsp:nvSpPr>
        <dsp:cNvPr id="0" name=""/>
        <dsp:cNvSpPr/>
      </dsp:nvSpPr>
      <dsp:spPr>
        <a:xfrm>
          <a:off x="5717674" y="2435142"/>
          <a:ext cx="239961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Base per la progettazione educativa</a:t>
          </a:r>
        </a:p>
      </dsp:txBody>
      <dsp:txXfrm>
        <a:off x="5717674" y="2435142"/>
        <a:ext cx="2399612" cy="7200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82032B-756B-47C4-94E1-F83855B74496}">
      <dsp:nvSpPr>
        <dsp:cNvPr id="0" name=""/>
        <dsp:cNvSpPr/>
      </dsp:nvSpPr>
      <dsp:spPr>
        <a:xfrm>
          <a:off x="0" y="322386"/>
          <a:ext cx="4131533" cy="115362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/>
            <a:t>Che cosa sta accadendo nel presente</a:t>
          </a:r>
        </a:p>
      </dsp:txBody>
      <dsp:txXfrm>
        <a:off x="56315" y="378701"/>
        <a:ext cx="4018903" cy="1040990"/>
      </dsp:txXfrm>
    </dsp:sp>
    <dsp:sp modelId="{E36659CE-C0CC-411E-B9AD-37F407F55577}">
      <dsp:nvSpPr>
        <dsp:cNvPr id="0" name=""/>
        <dsp:cNvSpPr/>
      </dsp:nvSpPr>
      <dsp:spPr>
        <a:xfrm>
          <a:off x="0" y="1559526"/>
          <a:ext cx="4131533" cy="1153620"/>
        </a:xfrm>
        <a:prstGeom prst="roundRect">
          <a:avLst/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/>
            <a:t>Quale storia ha costruito questa situazione</a:t>
          </a:r>
        </a:p>
      </dsp:txBody>
      <dsp:txXfrm>
        <a:off x="56315" y="1615841"/>
        <a:ext cx="4018903" cy="1040990"/>
      </dsp:txXfrm>
    </dsp:sp>
    <dsp:sp modelId="{7490BF7B-C9B6-4286-9320-310D5BCC3C9C}">
      <dsp:nvSpPr>
        <dsp:cNvPr id="0" name=""/>
        <dsp:cNvSpPr/>
      </dsp:nvSpPr>
      <dsp:spPr>
        <a:xfrm>
          <a:off x="0" y="2796665"/>
          <a:ext cx="4131533" cy="1153620"/>
        </a:xfrm>
        <a:prstGeom prst="roundRect">
          <a:avLst/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/>
            <a:t>Quali risorse sono disponibili</a:t>
          </a:r>
        </a:p>
      </dsp:txBody>
      <dsp:txXfrm>
        <a:off x="56315" y="2852980"/>
        <a:ext cx="4018903" cy="1040990"/>
      </dsp:txXfrm>
    </dsp:sp>
    <dsp:sp modelId="{5B24D675-1A2A-49AB-8D96-92B61751FC42}">
      <dsp:nvSpPr>
        <dsp:cNvPr id="0" name=""/>
        <dsp:cNvSpPr/>
      </dsp:nvSpPr>
      <dsp:spPr>
        <a:xfrm>
          <a:off x="0" y="4033806"/>
          <a:ext cx="4131533" cy="1153620"/>
        </a:xfrm>
        <a:prstGeom prst="round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/>
            <a:t>Quale direzione progettuale è possibile</a:t>
          </a:r>
        </a:p>
      </dsp:txBody>
      <dsp:txXfrm>
        <a:off x="56315" y="4090121"/>
        <a:ext cx="4018903" cy="104099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B8DFD9-E228-41A8-B481-CA880ED29242}">
      <dsp:nvSpPr>
        <dsp:cNvPr id="0" name=""/>
        <dsp:cNvSpPr/>
      </dsp:nvSpPr>
      <dsp:spPr>
        <a:xfrm>
          <a:off x="1235856" y="394865"/>
          <a:ext cx="662080" cy="66208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6C202FE-9ABC-4D74-B0EE-482937D40763}">
      <dsp:nvSpPr>
        <dsp:cNvPr id="0" name=""/>
        <dsp:cNvSpPr/>
      </dsp:nvSpPr>
      <dsp:spPr>
        <a:xfrm>
          <a:off x="831251" y="1306405"/>
          <a:ext cx="1471289" cy="5885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Contestualizzazione dei comportamenti</a:t>
          </a:r>
        </a:p>
      </dsp:txBody>
      <dsp:txXfrm>
        <a:off x="831251" y="1306405"/>
        <a:ext cx="1471289" cy="588515"/>
      </dsp:txXfrm>
    </dsp:sp>
    <dsp:sp modelId="{52A2A831-D62A-47BE-996C-6655DA3A9425}">
      <dsp:nvSpPr>
        <dsp:cNvPr id="0" name=""/>
        <dsp:cNvSpPr/>
      </dsp:nvSpPr>
      <dsp:spPr>
        <a:xfrm>
          <a:off x="2964621" y="394865"/>
          <a:ext cx="662080" cy="66208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3A7580-54DB-4E34-91CE-68BE3CE7472F}">
      <dsp:nvSpPr>
        <dsp:cNvPr id="0" name=""/>
        <dsp:cNvSpPr/>
      </dsp:nvSpPr>
      <dsp:spPr>
        <a:xfrm>
          <a:off x="2560016" y="1306405"/>
          <a:ext cx="1471289" cy="5885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Integrazione tra presente e storia</a:t>
          </a:r>
        </a:p>
      </dsp:txBody>
      <dsp:txXfrm>
        <a:off x="2560016" y="1306405"/>
        <a:ext cx="1471289" cy="588515"/>
      </dsp:txXfrm>
    </dsp:sp>
    <dsp:sp modelId="{55D23018-2229-44E4-95FD-BCB66B78C675}">
      <dsp:nvSpPr>
        <dsp:cNvPr id="0" name=""/>
        <dsp:cNvSpPr/>
      </dsp:nvSpPr>
      <dsp:spPr>
        <a:xfrm>
          <a:off x="4693385" y="394865"/>
          <a:ext cx="662080" cy="66208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36C7199-A316-4B76-875A-52BEA6D8DEDE}">
      <dsp:nvSpPr>
        <dsp:cNvPr id="0" name=""/>
        <dsp:cNvSpPr/>
      </dsp:nvSpPr>
      <dsp:spPr>
        <a:xfrm>
          <a:off x="4288781" y="1306405"/>
          <a:ext cx="1471289" cy="5885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Triangolazione delle fonti</a:t>
          </a:r>
        </a:p>
      </dsp:txBody>
      <dsp:txXfrm>
        <a:off x="4288781" y="1306405"/>
        <a:ext cx="1471289" cy="588515"/>
      </dsp:txXfrm>
    </dsp:sp>
    <dsp:sp modelId="{CF5F04D7-F54A-4B94-AA83-BE5809D1D871}">
      <dsp:nvSpPr>
        <dsp:cNvPr id="0" name=""/>
        <dsp:cNvSpPr/>
      </dsp:nvSpPr>
      <dsp:spPr>
        <a:xfrm>
          <a:off x="6422150" y="394865"/>
          <a:ext cx="662080" cy="662080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A446955-33A9-400B-8D7A-2FCCAE66F676}">
      <dsp:nvSpPr>
        <dsp:cNvPr id="0" name=""/>
        <dsp:cNvSpPr/>
      </dsp:nvSpPr>
      <dsp:spPr>
        <a:xfrm>
          <a:off x="6017545" y="1306405"/>
          <a:ext cx="1471289" cy="5885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Argomentabilità delle ipotesi</a:t>
          </a:r>
        </a:p>
      </dsp:txBody>
      <dsp:txXfrm>
        <a:off x="6017545" y="1306405"/>
        <a:ext cx="1471289" cy="588515"/>
      </dsp:txXfrm>
    </dsp:sp>
    <dsp:sp modelId="{B369A3C8-70BB-4726-864D-389FE9C54ECE}">
      <dsp:nvSpPr>
        <dsp:cNvPr id="0" name=""/>
        <dsp:cNvSpPr/>
      </dsp:nvSpPr>
      <dsp:spPr>
        <a:xfrm>
          <a:off x="3829003" y="2262743"/>
          <a:ext cx="662080" cy="662080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80B8A5-2E99-4006-BE44-E062F7344021}">
      <dsp:nvSpPr>
        <dsp:cNvPr id="0" name=""/>
        <dsp:cNvSpPr/>
      </dsp:nvSpPr>
      <dsp:spPr>
        <a:xfrm>
          <a:off x="3424398" y="3174283"/>
          <a:ext cx="1471289" cy="5885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Orientamento progettuale</a:t>
          </a:r>
        </a:p>
      </dsp:txBody>
      <dsp:txXfrm>
        <a:off x="3424398" y="3174283"/>
        <a:ext cx="1471289" cy="58851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2C974C-462E-4958-A976-4EC61AC1DF18}">
      <dsp:nvSpPr>
        <dsp:cNvPr id="0" name=""/>
        <dsp:cNvSpPr/>
      </dsp:nvSpPr>
      <dsp:spPr>
        <a:xfrm>
          <a:off x="4481989" y="96658"/>
          <a:ext cx="1540371" cy="15403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Osservazione del funzionamento attuale</a:t>
          </a:r>
        </a:p>
      </dsp:txBody>
      <dsp:txXfrm>
        <a:off x="4481989" y="96658"/>
        <a:ext cx="1540371" cy="1540371"/>
      </dsp:txXfrm>
    </dsp:sp>
    <dsp:sp modelId="{79F27E0B-0E16-42E7-88C8-DF6AB195226C}">
      <dsp:nvSpPr>
        <dsp:cNvPr id="0" name=""/>
        <dsp:cNvSpPr/>
      </dsp:nvSpPr>
      <dsp:spPr>
        <a:xfrm>
          <a:off x="1766988" y="-692"/>
          <a:ext cx="4352723" cy="4352723"/>
        </a:xfrm>
        <a:prstGeom prst="circularArrow">
          <a:avLst>
            <a:gd name="adj1" fmla="val 6901"/>
            <a:gd name="adj2" fmla="val 465251"/>
            <a:gd name="adj3" fmla="val 549840"/>
            <a:gd name="adj4" fmla="val 20584909"/>
            <a:gd name="adj5" fmla="val 8051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C064E6F1-C7BB-4A3E-84D0-F994CCF1D12A}">
      <dsp:nvSpPr>
        <dsp:cNvPr id="0" name=""/>
        <dsp:cNvSpPr/>
      </dsp:nvSpPr>
      <dsp:spPr>
        <a:xfrm>
          <a:off x="4481989" y="2714308"/>
          <a:ext cx="1540371" cy="15403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Modalità relazionali</a:t>
          </a:r>
        </a:p>
      </dsp:txBody>
      <dsp:txXfrm>
        <a:off x="4481989" y="2714308"/>
        <a:ext cx="1540371" cy="1540371"/>
      </dsp:txXfrm>
    </dsp:sp>
    <dsp:sp modelId="{3ADAB408-9054-465C-B66F-B3E29E106212}">
      <dsp:nvSpPr>
        <dsp:cNvPr id="0" name=""/>
        <dsp:cNvSpPr/>
      </dsp:nvSpPr>
      <dsp:spPr>
        <a:xfrm>
          <a:off x="1766988" y="-692"/>
          <a:ext cx="4352723" cy="4352723"/>
        </a:xfrm>
        <a:prstGeom prst="circularArrow">
          <a:avLst>
            <a:gd name="adj1" fmla="val 6901"/>
            <a:gd name="adj2" fmla="val 465251"/>
            <a:gd name="adj3" fmla="val 5949840"/>
            <a:gd name="adj4" fmla="val 4384909"/>
            <a:gd name="adj5" fmla="val 8051"/>
          </a:avLst>
        </a:prstGeom>
        <a:solidFill>
          <a:schemeClr val="accent2">
            <a:hueOff val="1560506"/>
            <a:satOff val="-1946"/>
            <a:lumOff val="458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A97FC6C-32E4-4E18-BDAC-6F94D14F6F03}">
      <dsp:nvSpPr>
        <dsp:cNvPr id="0" name=""/>
        <dsp:cNvSpPr/>
      </dsp:nvSpPr>
      <dsp:spPr>
        <a:xfrm>
          <a:off x="1864339" y="2714308"/>
          <a:ext cx="1540371" cy="15403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Risorse e difficoltà presenti</a:t>
          </a:r>
        </a:p>
      </dsp:txBody>
      <dsp:txXfrm>
        <a:off x="1864339" y="2714308"/>
        <a:ext cx="1540371" cy="1540371"/>
      </dsp:txXfrm>
    </dsp:sp>
    <dsp:sp modelId="{4C69671F-D983-48B0-A8F3-71431AF46C74}">
      <dsp:nvSpPr>
        <dsp:cNvPr id="0" name=""/>
        <dsp:cNvSpPr/>
      </dsp:nvSpPr>
      <dsp:spPr>
        <a:xfrm>
          <a:off x="1766988" y="-692"/>
          <a:ext cx="4352723" cy="4352723"/>
        </a:xfrm>
        <a:prstGeom prst="circularArrow">
          <a:avLst>
            <a:gd name="adj1" fmla="val 6901"/>
            <a:gd name="adj2" fmla="val 465251"/>
            <a:gd name="adj3" fmla="val 11349840"/>
            <a:gd name="adj4" fmla="val 9784909"/>
            <a:gd name="adj5" fmla="val 8051"/>
          </a:avLst>
        </a:prstGeom>
        <a:solidFill>
          <a:schemeClr val="accent2">
            <a:hueOff val="3121013"/>
            <a:satOff val="-3893"/>
            <a:lumOff val="915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38FCAA8C-BA6B-4A2A-84DC-943B455A76B6}">
      <dsp:nvSpPr>
        <dsp:cNvPr id="0" name=""/>
        <dsp:cNvSpPr/>
      </dsp:nvSpPr>
      <dsp:spPr>
        <a:xfrm>
          <a:off x="1864339" y="96658"/>
          <a:ext cx="1540371" cy="15403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Adattamento ai contesti</a:t>
          </a:r>
        </a:p>
      </dsp:txBody>
      <dsp:txXfrm>
        <a:off x="1864339" y="96658"/>
        <a:ext cx="1540371" cy="1540371"/>
      </dsp:txXfrm>
    </dsp:sp>
    <dsp:sp modelId="{EA20CD77-D147-485A-A76D-FFD96F611388}">
      <dsp:nvSpPr>
        <dsp:cNvPr id="0" name=""/>
        <dsp:cNvSpPr/>
      </dsp:nvSpPr>
      <dsp:spPr>
        <a:xfrm>
          <a:off x="1766988" y="-692"/>
          <a:ext cx="4352723" cy="4352723"/>
        </a:xfrm>
        <a:prstGeom prst="circularArrow">
          <a:avLst>
            <a:gd name="adj1" fmla="val 6901"/>
            <a:gd name="adj2" fmla="val 465251"/>
            <a:gd name="adj3" fmla="val 16749840"/>
            <a:gd name="adj4" fmla="val 15184909"/>
            <a:gd name="adj5" fmla="val 8051"/>
          </a:avLst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D9ED82-F04C-40AA-9217-B9395B02C66C}">
      <dsp:nvSpPr>
        <dsp:cNvPr id="0" name=""/>
        <dsp:cNvSpPr/>
      </dsp:nvSpPr>
      <dsp:spPr>
        <a:xfrm>
          <a:off x="4674180" y="102284"/>
          <a:ext cx="1601316" cy="16013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Storia evolutiva della persona</a:t>
          </a:r>
        </a:p>
      </dsp:txBody>
      <dsp:txXfrm>
        <a:off x="4674180" y="102284"/>
        <a:ext cx="1601316" cy="1601316"/>
      </dsp:txXfrm>
    </dsp:sp>
    <dsp:sp modelId="{A3CC2A42-FCE6-42EE-B000-EF1D0C4E51E9}">
      <dsp:nvSpPr>
        <dsp:cNvPr id="0" name=""/>
        <dsp:cNvSpPr/>
      </dsp:nvSpPr>
      <dsp:spPr>
        <a:xfrm>
          <a:off x="1853136" y="1318"/>
          <a:ext cx="4523326" cy="4523326"/>
        </a:xfrm>
        <a:prstGeom prst="circularArrow">
          <a:avLst>
            <a:gd name="adj1" fmla="val 6903"/>
            <a:gd name="adj2" fmla="val 465447"/>
            <a:gd name="adj3" fmla="val 549018"/>
            <a:gd name="adj4" fmla="val 20585536"/>
            <a:gd name="adj5" fmla="val 8054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657748-6147-46B1-ABE5-2008CD26A4E9}">
      <dsp:nvSpPr>
        <dsp:cNvPr id="0" name=""/>
        <dsp:cNvSpPr/>
      </dsp:nvSpPr>
      <dsp:spPr>
        <a:xfrm>
          <a:off x="4674180" y="2822362"/>
          <a:ext cx="1601316" cy="16013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Transizioni e cambiamenti</a:t>
          </a:r>
        </a:p>
      </dsp:txBody>
      <dsp:txXfrm>
        <a:off x="4674180" y="2822362"/>
        <a:ext cx="1601316" cy="1601316"/>
      </dsp:txXfrm>
    </dsp:sp>
    <dsp:sp modelId="{516FE03F-964A-41BC-A2E4-09FB8E5FB87F}">
      <dsp:nvSpPr>
        <dsp:cNvPr id="0" name=""/>
        <dsp:cNvSpPr/>
      </dsp:nvSpPr>
      <dsp:spPr>
        <a:xfrm>
          <a:off x="1853136" y="1318"/>
          <a:ext cx="4523326" cy="4523326"/>
        </a:xfrm>
        <a:prstGeom prst="circularArrow">
          <a:avLst>
            <a:gd name="adj1" fmla="val 6903"/>
            <a:gd name="adj2" fmla="val 465447"/>
            <a:gd name="adj3" fmla="val 5949018"/>
            <a:gd name="adj4" fmla="val 4385536"/>
            <a:gd name="adj5" fmla="val 8054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D800B1-5927-4548-A255-A99490777F5F}">
      <dsp:nvSpPr>
        <dsp:cNvPr id="0" name=""/>
        <dsp:cNvSpPr/>
      </dsp:nvSpPr>
      <dsp:spPr>
        <a:xfrm>
          <a:off x="1954103" y="2822362"/>
          <a:ext cx="1601316" cy="16013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Eventi significativi</a:t>
          </a:r>
        </a:p>
      </dsp:txBody>
      <dsp:txXfrm>
        <a:off x="1954103" y="2822362"/>
        <a:ext cx="1601316" cy="1601316"/>
      </dsp:txXfrm>
    </dsp:sp>
    <dsp:sp modelId="{4B91CDDF-136F-48D9-84DC-E24848303D3F}">
      <dsp:nvSpPr>
        <dsp:cNvPr id="0" name=""/>
        <dsp:cNvSpPr/>
      </dsp:nvSpPr>
      <dsp:spPr>
        <a:xfrm>
          <a:off x="1853136" y="1318"/>
          <a:ext cx="4523326" cy="4523326"/>
        </a:xfrm>
        <a:prstGeom prst="circularArrow">
          <a:avLst>
            <a:gd name="adj1" fmla="val 6903"/>
            <a:gd name="adj2" fmla="val 465447"/>
            <a:gd name="adj3" fmla="val 11349018"/>
            <a:gd name="adj4" fmla="val 9785536"/>
            <a:gd name="adj5" fmla="val 8054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6F8FD0-8757-4B24-9A75-FD3CCC7CD4BF}">
      <dsp:nvSpPr>
        <dsp:cNvPr id="0" name=""/>
        <dsp:cNvSpPr/>
      </dsp:nvSpPr>
      <dsp:spPr>
        <a:xfrm>
          <a:off x="1954103" y="102284"/>
          <a:ext cx="1601316" cy="16013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Traiettorie di sviluppo</a:t>
          </a:r>
        </a:p>
      </dsp:txBody>
      <dsp:txXfrm>
        <a:off x="1954103" y="102284"/>
        <a:ext cx="1601316" cy="1601316"/>
      </dsp:txXfrm>
    </dsp:sp>
    <dsp:sp modelId="{693DF30E-8AB3-4279-93FD-AC4F8D36829F}">
      <dsp:nvSpPr>
        <dsp:cNvPr id="0" name=""/>
        <dsp:cNvSpPr/>
      </dsp:nvSpPr>
      <dsp:spPr>
        <a:xfrm>
          <a:off x="1853136" y="1318"/>
          <a:ext cx="4523326" cy="4523326"/>
        </a:xfrm>
        <a:prstGeom prst="circularArrow">
          <a:avLst>
            <a:gd name="adj1" fmla="val 6903"/>
            <a:gd name="adj2" fmla="val 465447"/>
            <a:gd name="adj3" fmla="val 16749018"/>
            <a:gd name="adj4" fmla="val 15185536"/>
            <a:gd name="adj5" fmla="val 8054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2A22B3-EE8F-4DB6-8DB9-66149135CFAF}">
      <dsp:nvSpPr>
        <dsp:cNvPr id="0" name=""/>
        <dsp:cNvSpPr/>
      </dsp:nvSpPr>
      <dsp:spPr>
        <a:xfrm>
          <a:off x="0" y="950745"/>
          <a:ext cx="4690291" cy="575639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Traduzione operativa della diagnosi</a:t>
          </a:r>
        </a:p>
      </dsp:txBody>
      <dsp:txXfrm>
        <a:off x="28100" y="978845"/>
        <a:ext cx="4634091" cy="519439"/>
      </dsp:txXfrm>
    </dsp:sp>
    <dsp:sp modelId="{58E6CAF5-1D9C-4D32-AA15-A2E2EC113EA6}">
      <dsp:nvSpPr>
        <dsp:cNvPr id="0" name=""/>
        <dsp:cNvSpPr/>
      </dsp:nvSpPr>
      <dsp:spPr>
        <a:xfrm>
          <a:off x="0" y="1595505"/>
          <a:ext cx="4690291" cy="575639"/>
        </a:xfrm>
        <a:prstGeom prst="roundRect">
          <a:avLst/>
        </a:prstGeom>
        <a:solidFill>
          <a:schemeClr val="accent2">
            <a:hueOff val="1170380"/>
            <a:satOff val="-1460"/>
            <a:lumOff val="34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Definizione di priorità educative</a:t>
          </a:r>
        </a:p>
      </dsp:txBody>
      <dsp:txXfrm>
        <a:off x="28100" y="1623605"/>
        <a:ext cx="4634091" cy="519439"/>
      </dsp:txXfrm>
    </dsp:sp>
    <dsp:sp modelId="{B16B0018-5CA2-43B7-A043-AE7E222B299A}">
      <dsp:nvSpPr>
        <dsp:cNvPr id="0" name=""/>
        <dsp:cNvSpPr/>
      </dsp:nvSpPr>
      <dsp:spPr>
        <a:xfrm>
          <a:off x="0" y="2240265"/>
          <a:ext cx="4690291" cy="575639"/>
        </a:xfrm>
        <a:prstGeom prst="roundRect">
          <a:avLst/>
        </a:prstGeom>
        <a:solidFill>
          <a:schemeClr val="accent2">
            <a:hueOff val="2340759"/>
            <a:satOff val="-2919"/>
            <a:lumOff val="68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Obiettivi osservabili</a:t>
          </a:r>
        </a:p>
      </dsp:txBody>
      <dsp:txXfrm>
        <a:off x="28100" y="2268365"/>
        <a:ext cx="4634091" cy="519439"/>
      </dsp:txXfrm>
    </dsp:sp>
    <dsp:sp modelId="{CBC89BE5-D1EC-42A4-BE63-A7FED6314063}">
      <dsp:nvSpPr>
        <dsp:cNvPr id="0" name=""/>
        <dsp:cNvSpPr/>
      </dsp:nvSpPr>
      <dsp:spPr>
        <a:xfrm>
          <a:off x="0" y="2885024"/>
          <a:ext cx="4690291" cy="575639"/>
        </a:xfrm>
        <a:prstGeom prst="roundRect">
          <a:avLst/>
        </a:prstGeom>
        <a:solidFill>
          <a:schemeClr val="accent2">
            <a:hueOff val="3511139"/>
            <a:satOff val="-4379"/>
            <a:lumOff val="103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Azioni educative</a:t>
          </a:r>
        </a:p>
      </dsp:txBody>
      <dsp:txXfrm>
        <a:off x="28100" y="2913124"/>
        <a:ext cx="4634091" cy="519439"/>
      </dsp:txXfrm>
    </dsp:sp>
    <dsp:sp modelId="{BC92B9F9-E988-48F9-9091-099A5EFC643E}">
      <dsp:nvSpPr>
        <dsp:cNvPr id="0" name=""/>
        <dsp:cNvSpPr/>
      </dsp:nvSpPr>
      <dsp:spPr>
        <a:xfrm>
          <a:off x="0" y="3529784"/>
          <a:ext cx="4690291" cy="575639"/>
        </a:xfrm>
        <a:prstGeom prst="roundRect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Indicatori di verifica</a:t>
          </a:r>
        </a:p>
      </dsp:txBody>
      <dsp:txXfrm>
        <a:off x="28100" y="3557884"/>
        <a:ext cx="4634091" cy="51943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1FC517-F495-4702-AF14-B6638B5DE035}">
      <dsp:nvSpPr>
        <dsp:cNvPr id="0" name=""/>
        <dsp:cNvSpPr/>
      </dsp:nvSpPr>
      <dsp:spPr>
        <a:xfrm>
          <a:off x="1127892" y="651"/>
          <a:ext cx="2102561" cy="126153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Consapevolezza della propria percezione</a:t>
          </a:r>
        </a:p>
      </dsp:txBody>
      <dsp:txXfrm>
        <a:off x="1127892" y="651"/>
        <a:ext cx="2102561" cy="1261536"/>
      </dsp:txXfrm>
    </dsp:sp>
    <dsp:sp modelId="{5F9A024A-D2A4-49D1-8F3B-3C1B2B1FCEC0}">
      <dsp:nvSpPr>
        <dsp:cNvPr id="0" name=""/>
        <dsp:cNvSpPr/>
      </dsp:nvSpPr>
      <dsp:spPr>
        <a:xfrm>
          <a:off x="1127892" y="1472444"/>
          <a:ext cx="2102561" cy="1261536"/>
        </a:xfrm>
        <a:prstGeom prst="rect">
          <a:avLst/>
        </a:prstGeom>
        <a:solidFill>
          <a:schemeClr val="accent2">
            <a:hueOff val="1560506"/>
            <a:satOff val="-1946"/>
            <a:lumOff val="45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Distinzione tra dato e interpretazione</a:t>
          </a:r>
        </a:p>
      </dsp:txBody>
      <dsp:txXfrm>
        <a:off x="1127892" y="1472444"/>
        <a:ext cx="2102561" cy="1261536"/>
      </dsp:txXfrm>
    </dsp:sp>
    <dsp:sp modelId="{12937956-73FF-4DBE-872C-66C49ECB6F04}">
      <dsp:nvSpPr>
        <dsp:cNvPr id="0" name=""/>
        <dsp:cNvSpPr/>
      </dsp:nvSpPr>
      <dsp:spPr>
        <a:xfrm>
          <a:off x="1127892" y="2944237"/>
          <a:ext cx="2102561" cy="1261536"/>
        </a:xfrm>
        <a:prstGeom prst="rect">
          <a:avLst/>
        </a:prstGeom>
        <a:solidFill>
          <a:schemeClr val="accent2">
            <a:hueOff val="3121013"/>
            <a:satOff val="-3893"/>
            <a:lumOff val="9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Procedure di osservazione rigorose</a:t>
          </a:r>
        </a:p>
      </dsp:txBody>
      <dsp:txXfrm>
        <a:off x="1127892" y="2944237"/>
        <a:ext cx="2102561" cy="1261536"/>
      </dsp:txXfrm>
    </dsp:sp>
    <dsp:sp modelId="{F61C9009-9509-4479-9FE7-BEA0A92447A2}">
      <dsp:nvSpPr>
        <dsp:cNvPr id="0" name=""/>
        <dsp:cNvSpPr/>
      </dsp:nvSpPr>
      <dsp:spPr>
        <a:xfrm>
          <a:off x="1127892" y="4416030"/>
          <a:ext cx="2102561" cy="1261536"/>
        </a:xfrm>
        <a:prstGeom prst="rect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Verifica delle ipotesi</a:t>
          </a:r>
        </a:p>
      </dsp:txBody>
      <dsp:txXfrm>
        <a:off x="1127892" y="4416030"/>
        <a:ext cx="2102561" cy="1261536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5BE78A-485A-43A7-AF12-B2B499AB4CB1}">
      <dsp:nvSpPr>
        <dsp:cNvPr id="0" name=""/>
        <dsp:cNvSpPr/>
      </dsp:nvSpPr>
      <dsp:spPr>
        <a:xfrm>
          <a:off x="0" y="0"/>
          <a:ext cx="3993357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CD0AFE6-58BA-43B5-80A9-DB87083C2A55}">
      <dsp:nvSpPr>
        <dsp:cNvPr id="0" name=""/>
        <dsp:cNvSpPr/>
      </dsp:nvSpPr>
      <dsp:spPr>
        <a:xfrm>
          <a:off x="0" y="0"/>
          <a:ext cx="3993357" cy="9798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t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/>
            <a:t>Osservazione libera</a:t>
          </a:r>
        </a:p>
      </dsp:txBody>
      <dsp:txXfrm>
        <a:off x="0" y="0"/>
        <a:ext cx="3993357" cy="979884"/>
      </dsp:txXfrm>
    </dsp:sp>
    <dsp:sp modelId="{E592CD13-1D49-4D56-A2A6-EC926BB0548C}">
      <dsp:nvSpPr>
        <dsp:cNvPr id="0" name=""/>
        <dsp:cNvSpPr/>
      </dsp:nvSpPr>
      <dsp:spPr>
        <a:xfrm>
          <a:off x="0" y="979884"/>
          <a:ext cx="3993357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4F7D78-D12D-49B8-BC69-02BAE409E6B5}">
      <dsp:nvSpPr>
        <dsp:cNvPr id="0" name=""/>
        <dsp:cNvSpPr/>
      </dsp:nvSpPr>
      <dsp:spPr>
        <a:xfrm>
          <a:off x="0" y="979884"/>
          <a:ext cx="3993357" cy="9798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t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/>
            <a:t>Osservazione focalizzata</a:t>
          </a:r>
        </a:p>
      </dsp:txBody>
      <dsp:txXfrm>
        <a:off x="0" y="979884"/>
        <a:ext cx="3993357" cy="979884"/>
      </dsp:txXfrm>
    </dsp:sp>
    <dsp:sp modelId="{C50438DE-498C-43C9-B508-EA6E02F4324C}">
      <dsp:nvSpPr>
        <dsp:cNvPr id="0" name=""/>
        <dsp:cNvSpPr/>
      </dsp:nvSpPr>
      <dsp:spPr>
        <a:xfrm>
          <a:off x="0" y="1959768"/>
          <a:ext cx="3993357" cy="0"/>
        </a:xfrm>
        <a:prstGeom prst="lin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ACAA4E-26E9-4749-A170-705669D8EA86}">
      <dsp:nvSpPr>
        <dsp:cNvPr id="0" name=""/>
        <dsp:cNvSpPr/>
      </dsp:nvSpPr>
      <dsp:spPr>
        <a:xfrm>
          <a:off x="0" y="1959768"/>
          <a:ext cx="3993357" cy="9798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t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/>
            <a:t>Osservazione partecipante</a:t>
          </a:r>
        </a:p>
      </dsp:txBody>
      <dsp:txXfrm>
        <a:off x="0" y="1959768"/>
        <a:ext cx="3993357" cy="979884"/>
      </dsp:txXfrm>
    </dsp:sp>
    <dsp:sp modelId="{D2CF2678-F30A-46CC-AD19-5B984A31E3A6}">
      <dsp:nvSpPr>
        <dsp:cNvPr id="0" name=""/>
        <dsp:cNvSpPr/>
      </dsp:nvSpPr>
      <dsp:spPr>
        <a:xfrm>
          <a:off x="0" y="2939653"/>
          <a:ext cx="3993357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0ECA8A-E58C-4885-B25F-DF0C37CB2920}">
      <dsp:nvSpPr>
        <dsp:cNvPr id="0" name=""/>
        <dsp:cNvSpPr/>
      </dsp:nvSpPr>
      <dsp:spPr>
        <a:xfrm>
          <a:off x="0" y="2939653"/>
          <a:ext cx="3993357" cy="9798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t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/>
            <a:t>Osservazione ecologica</a:t>
          </a:r>
        </a:p>
      </dsp:txBody>
      <dsp:txXfrm>
        <a:off x="0" y="2939653"/>
        <a:ext cx="3993357" cy="97988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3/14/2026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3/14/2026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3/14/2026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3/14/2026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8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10">
            <a:extLst>
              <a:ext uri="{FF2B5EF4-FFF2-40B4-BE49-F238E27FC236}">
                <a16:creationId xmlns:a16="http://schemas.microsoft.com/office/drawing/2014/main" id="{256B2C21-A230-48C0-8DF1-C46611373C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13" y="1914812"/>
            <a:ext cx="6858000" cy="3028377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847E18C-932D-4C95-AABA-FEC7C9499A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14" y="1924949"/>
            <a:ext cx="6857999" cy="302837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150CB11-0C61-439E-910F-5787759E72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263195" y="4092815"/>
            <a:ext cx="2501979" cy="302838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43F8A58B-5155-44CE-A5FF-7647B47D0A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376302" y="969718"/>
            <a:ext cx="292526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8" name="Rectangle 18">
            <a:extLst>
              <a:ext uri="{FF2B5EF4-FFF2-40B4-BE49-F238E27FC236}">
                <a16:creationId xmlns:a16="http://schemas.microsoft.com/office/drawing/2014/main" id="{443F2ACA-E6D6-4028-82DD-F03C262D5D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22" y="1914808"/>
            <a:ext cx="6858003" cy="3028376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9858" y="1683756"/>
            <a:ext cx="2336449" cy="2396359"/>
          </a:xfrm>
        </p:spPr>
        <p:txBody>
          <a:bodyPr anchor="b">
            <a:normAutofit/>
          </a:bodyPr>
          <a:lstStyle/>
          <a:p>
            <a:pPr algn="r"/>
            <a:r>
              <a:rPr lang="it-IT" sz="3500">
                <a:solidFill>
                  <a:srgbClr val="FFFFFF"/>
                </a:solidFill>
              </a:rPr>
              <a:t>Diagnostica pedagogica</a:t>
            </a:r>
          </a:p>
        </p:txBody>
      </p:sp>
      <p:graphicFrame>
        <p:nvGraphicFramePr>
          <p:cNvPr id="29" name="Content Placeholder 2">
            <a:extLst>
              <a:ext uri="{FF2B5EF4-FFF2-40B4-BE49-F238E27FC236}">
                <a16:creationId xmlns:a16="http://schemas.microsoft.com/office/drawing/2014/main" id="{F04AEA1B-7D45-0B17-AD4F-6A3C7D980EF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99440375"/>
              </p:ext>
            </p:extLst>
          </p:nvPr>
        </p:nvGraphicFramePr>
        <p:xfrm>
          <a:off x="3678789" y="750440"/>
          <a:ext cx="5000124" cy="5453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758" y="327025"/>
            <a:ext cx="3993358" cy="1630363"/>
          </a:xfrm>
        </p:spPr>
        <p:txBody>
          <a:bodyPr anchor="b">
            <a:normAutofit/>
          </a:bodyPr>
          <a:lstStyle/>
          <a:p>
            <a:r>
              <a:rPr lang="it-IT" sz="3100"/>
              <a:t>Fonti della diagnostica pedagogica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3BA951C-E9F6-C7F1-33B9-C0E3066D95D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9405" r="22289"/>
          <a:stretch>
            <a:fillRect/>
          </a:stretch>
        </p:blipFill>
        <p:spPr>
          <a:xfrm>
            <a:off x="4474766" y="1"/>
            <a:ext cx="4669234" cy="6856412"/>
          </a:xfrm>
          <a:custGeom>
            <a:avLst/>
            <a:gdLst/>
            <a:ahLst/>
            <a:cxnLst/>
            <a:rect l="l" t="t" r="r" b="b"/>
            <a:pathLst>
              <a:path w="5620032" h="6856412">
                <a:moveTo>
                  <a:pt x="13187" y="0"/>
                </a:moveTo>
                <a:lnTo>
                  <a:pt x="5620032" y="0"/>
                </a:lnTo>
                <a:lnTo>
                  <a:pt x="5620032" y="6856412"/>
                </a:lnTo>
                <a:lnTo>
                  <a:pt x="0" y="6856412"/>
                </a:lnTo>
                <a:lnTo>
                  <a:pt x="64318" y="6298274"/>
                </a:lnTo>
                <a:cubicBezTo>
                  <a:pt x="203221" y="4970220"/>
                  <a:pt x="240510" y="3632077"/>
                  <a:pt x="97152" y="2276000"/>
                </a:cubicBezTo>
                <a:cubicBezTo>
                  <a:pt x="35713" y="1694824"/>
                  <a:pt x="7455" y="1116942"/>
                  <a:pt x="6154" y="541737"/>
                </a:cubicBezTo>
                <a:close/>
              </a:path>
            </a:pathLst>
          </a:custGeom>
        </p:spPr>
      </p:pic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117BE888-3728-4F29-C590-8E86274F2F3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89187855"/>
              </p:ext>
            </p:extLst>
          </p:nvPr>
        </p:nvGraphicFramePr>
        <p:xfrm>
          <a:off x="360759" y="2286001"/>
          <a:ext cx="3993357" cy="39195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8" name="Rectangle 8">
            <a:extLst>
              <a:ext uri="{FF2B5EF4-FFF2-40B4-BE49-F238E27FC236}">
                <a16:creationId xmlns:a16="http://schemas.microsoft.com/office/drawing/2014/main" id="{D9A7F3BF-8763-4074-AD77-92790AF314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1051" y="381935"/>
            <a:ext cx="7017080" cy="1200329"/>
          </a:xfrm>
        </p:spPr>
        <p:txBody>
          <a:bodyPr anchor="t">
            <a:normAutofit/>
          </a:bodyPr>
          <a:lstStyle/>
          <a:p>
            <a:r>
              <a:rPr lang="it-IT" sz="6500"/>
              <a:t>Dal caso al progetto</a:t>
            </a:r>
          </a:p>
        </p:txBody>
      </p:sp>
      <p:grpSp>
        <p:nvGrpSpPr>
          <p:cNvPr id="49" name="Group 10">
            <a:extLst>
              <a:ext uri="{FF2B5EF4-FFF2-40B4-BE49-F238E27FC236}">
                <a16:creationId xmlns:a16="http://schemas.microsoft.com/office/drawing/2014/main" id="{7A9648D6-B41B-42D0-A817-AE2607B0B5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245650" y="554152"/>
            <a:ext cx="430632" cy="1075866"/>
            <a:chOff x="10994200" y="554152"/>
            <a:chExt cx="574177" cy="1075866"/>
          </a:xfrm>
        </p:grpSpPr>
        <p:sp>
          <p:nvSpPr>
            <p:cNvPr id="12" name="Graphic 11">
              <a:extLst>
                <a:ext uri="{FF2B5EF4-FFF2-40B4-BE49-F238E27FC236}">
                  <a16:creationId xmlns:a16="http://schemas.microsoft.com/office/drawing/2014/main" id="{6CB927A4-E432-4310-9CD5-E89FF50631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013369" y="554152"/>
              <a:ext cx="171515" cy="171515"/>
            </a:xfrm>
            <a:custGeom>
              <a:avLst/>
              <a:gdLst>
                <a:gd name="connsiteX0" fmla="*/ 159874 w 171515"/>
                <a:gd name="connsiteY0" fmla="*/ 74116 h 171515"/>
                <a:gd name="connsiteX1" fmla="*/ 97399 w 171515"/>
                <a:gd name="connsiteY1" fmla="*/ 74116 h 171515"/>
                <a:gd name="connsiteX2" fmla="*/ 97399 w 171515"/>
                <a:gd name="connsiteY2" fmla="*/ 11641 h 171515"/>
                <a:gd name="connsiteX3" fmla="*/ 85758 w 171515"/>
                <a:gd name="connsiteY3" fmla="*/ 0 h 171515"/>
                <a:gd name="connsiteX4" fmla="*/ 74116 w 171515"/>
                <a:gd name="connsiteY4" fmla="*/ 11641 h 171515"/>
                <a:gd name="connsiteX5" fmla="*/ 74116 w 171515"/>
                <a:gd name="connsiteY5" fmla="*/ 74116 h 171515"/>
                <a:gd name="connsiteX6" fmla="*/ 11641 w 171515"/>
                <a:gd name="connsiteY6" fmla="*/ 74116 h 171515"/>
                <a:gd name="connsiteX7" fmla="*/ 0 w 171515"/>
                <a:gd name="connsiteY7" fmla="*/ 85758 h 171515"/>
                <a:gd name="connsiteX8" fmla="*/ 11641 w 171515"/>
                <a:gd name="connsiteY8" fmla="*/ 97399 h 171515"/>
                <a:gd name="connsiteX9" fmla="*/ 74116 w 171515"/>
                <a:gd name="connsiteY9" fmla="*/ 97399 h 171515"/>
                <a:gd name="connsiteX10" fmla="*/ 74116 w 171515"/>
                <a:gd name="connsiteY10" fmla="*/ 159874 h 171515"/>
                <a:gd name="connsiteX11" fmla="*/ 85758 w 171515"/>
                <a:gd name="connsiteY11" fmla="*/ 171515 h 171515"/>
                <a:gd name="connsiteX12" fmla="*/ 97399 w 171515"/>
                <a:gd name="connsiteY12" fmla="*/ 159874 h 171515"/>
                <a:gd name="connsiteX13" fmla="*/ 97399 w 171515"/>
                <a:gd name="connsiteY13" fmla="*/ 97399 h 171515"/>
                <a:gd name="connsiteX14" fmla="*/ 159874 w 171515"/>
                <a:gd name="connsiteY14" fmla="*/ 97399 h 171515"/>
                <a:gd name="connsiteX15" fmla="*/ 171515 w 171515"/>
                <a:gd name="connsiteY15" fmla="*/ 85758 h 171515"/>
                <a:gd name="connsiteX16" fmla="*/ 159874 w 171515"/>
                <a:gd name="connsiteY16" fmla="*/ 74116 h 171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1515" h="171515">
                  <a:moveTo>
                    <a:pt x="159874" y="74116"/>
                  </a:moveTo>
                  <a:lnTo>
                    <a:pt x="97399" y="74116"/>
                  </a:lnTo>
                  <a:lnTo>
                    <a:pt x="97399" y="11641"/>
                  </a:lnTo>
                  <a:cubicBezTo>
                    <a:pt x="97399" y="5212"/>
                    <a:pt x="92187" y="0"/>
                    <a:pt x="85758" y="0"/>
                  </a:cubicBezTo>
                  <a:cubicBezTo>
                    <a:pt x="79328" y="0"/>
                    <a:pt x="74116" y="5212"/>
                    <a:pt x="74116" y="11641"/>
                  </a:cubicBezTo>
                  <a:lnTo>
                    <a:pt x="74116" y="74116"/>
                  </a:lnTo>
                  <a:lnTo>
                    <a:pt x="11641" y="74116"/>
                  </a:lnTo>
                  <a:cubicBezTo>
                    <a:pt x="5212" y="74116"/>
                    <a:pt x="0" y="79328"/>
                    <a:pt x="0" y="85758"/>
                  </a:cubicBezTo>
                  <a:cubicBezTo>
                    <a:pt x="0" y="92187"/>
                    <a:pt x="5212" y="97399"/>
                    <a:pt x="11641" y="97399"/>
                  </a:cubicBezTo>
                  <a:lnTo>
                    <a:pt x="74116" y="97399"/>
                  </a:lnTo>
                  <a:lnTo>
                    <a:pt x="74116" y="159874"/>
                  </a:lnTo>
                  <a:cubicBezTo>
                    <a:pt x="74116" y="166303"/>
                    <a:pt x="79328" y="171515"/>
                    <a:pt x="85758" y="171515"/>
                  </a:cubicBezTo>
                  <a:cubicBezTo>
                    <a:pt x="92187" y="171515"/>
                    <a:pt x="97399" y="166303"/>
                    <a:pt x="97399" y="159874"/>
                  </a:cubicBezTo>
                  <a:lnTo>
                    <a:pt x="97399" y="97399"/>
                  </a:lnTo>
                  <a:lnTo>
                    <a:pt x="159874" y="97399"/>
                  </a:lnTo>
                  <a:cubicBezTo>
                    <a:pt x="166303" y="97399"/>
                    <a:pt x="171515" y="92187"/>
                    <a:pt x="171515" y="85758"/>
                  </a:cubicBezTo>
                  <a:cubicBezTo>
                    <a:pt x="171515" y="79328"/>
                    <a:pt x="166303" y="74116"/>
                    <a:pt x="159874" y="74116"/>
                  </a:cubicBezTo>
                  <a:close/>
                </a:path>
              </a:pathLst>
            </a:custGeom>
            <a:solidFill>
              <a:schemeClr val="accent2"/>
            </a:solidFill>
            <a:ln w="7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Graphic 10">
              <a:extLst>
                <a:ext uri="{FF2B5EF4-FFF2-40B4-BE49-F238E27FC236}">
                  <a16:creationId xmlns:a16="http://schemas.microsoft.com/office/drawing/2014/main" id="{E3020543-B24B-4EC4-8FFC-8DD88EEA91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455951" y="837005"/>
              <a:ext cx="112426" cy="112426"/>
            </a:xfrm>
            <a:custGeom>
              <a:avLst/>
              <a:gdLst>
                <a:gd name="connsiteX0" fmla="*/ 112426 w 112426"/>
                <a:gd name="connsiteY0" fmla="*/ 56213 h 112426"/>
                <a:gd name="connsiteX1" fmla="*/ 56213 w 112426"/>
                <a:gd name="connsiteY1" fmla="*/ 112426 h 112426"/>
                <a:gd name="connsiteX2" fmla="*/ 0 w 112426"/>
                <a:gd name="connsiteY2" fmla="*/ 56213 h 112426"/>
                <a:gd name="connsiteX3" fmla="*/ 56213 w 112426"/>
                <a:gd name="connsiteY3" fmla="*/ 0 h 112426"/>
                <a:gd name="connsiteX4" fmla="*/ 112426 w 112426"/>
                <a:gd name="connsiteY4" fmla="*/ 56213 h 112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426" h="112426">
                  <a:moveTo>
                    <a:pt x="112426" y="56213"/>
                  </a:moveTo>
                  <a:cubicBezTo>
                    <a:pt x="112426" y="87259"/>
                    <a:pt x="87259" y="112426"/>
                    <a:pt x="56213" y="112426"/>
                  </a:cubicBezTo>
                  <a:cubicBezTo>
                    <a:pt x="25167" y="112426"/>
                    <a:pt x="0" y="87259"/>
                    <a:pt x="0" y="56213"/>
                  </a:cubicBezTo>
                  <a:cubicBezTo>
                    <a:pt x="0" y="25167"/>
                    <a:pt x="25167" y="0"/>
                    <a:pt x="56213" y="0"/>
                  </a:cubicBezTo>
                  <a:cubicBezTo>
                    <a:pt x="87259" y="0"/>
                    <a:pt x="112426" y="25167"/>
                    <a:pt x="112426" y="56213"/>
                  </a:cubicBezTo>
                  <a:close/>
                </a:path>
              </a:pathLst>
            </a:custGeom>
            <a:solidFill>
              <a:schemeClr val="accent2"/>
            </a:solidFill>
            <a:ln w="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Graphic 12">
              <a:extLst>
                <a:ext uri="{FF2B5EF4-FFF2-40B4-BE49-F238E27FC236}">
                  <a16:creationId xmlns:a16="http://schemas.microsoft.com/office/drawing/2014/main" id="{1453BF6C-B012-48B7-B4E8-6D7AC7C27D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94200" y="1472473"/>
              <a:ext cx="157545" cy="157545"/>
            </a:xfrm>
            <a:custGeom>
              <a:avLst/>
              <a:gdLst>
                <a:gd name="connsiteX0" fmla="*/ 78773 w 157545"/>
                <a:gd name="connsiteY0" fmla="*/ 23283 h 157545"/>
                <a:gd name="connsiteX1" fmla="*/ 134262 w 157545"/>
                <a:gd name="connsiteY1" fmla="*/ 78773 h 157545"/>
                <a:gd name="connsiteX2" fmla="*/ 78773 w 157545"/>
                <a:gd name="connsiteY2" fmla="*/ 134262 h 157545"/>
                <a:gd name="connsiteX3" fmla="*/ 23283 w 157545"/>
                <a:gd name="connsiteY3" fmla="*/ 78773 h 157545"/>
                <a:gd name="connsiteX4" fmla="*/ 78773 w 157545"/>
                <a:gd name="connsiteY4" fmla="*/ 23283 h 157545"/>
                <a:gd name="connsiteX5" fmla="*/ 78773 w 157545"/>
                <a:gd name="connsiteY5" fmla="*/ 0 h 157545"/>
                <a:gd name="connsiteX6" fmla="*/ 0 w 157545"/>
                <a:gd name="connsiteY6" fmla="*/ 78773 h 157545"/>
                <a:gd name="connsiteX7" fmla="*/ 78773 w 157545"/>
                <a:gd name="connsiteY7" fmla="*/ 157545 h 157545"/>
                <a:gd name="connsiteX8" fmla="*/ 157545 w 157545"/>
                <a:gd name="connsiteY8" fmla="*/ 78773 h 157545"/>
                <a:gd name="connsiteX9" fmla="*/ 78773 w 157545"/>
                <a:gd name="connsiteY9" fmla="*/ 0 h 157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7545" h="157545">
                  <a:moveTo>
                    <a:pt x="78773" y="23283"/>
                  </a:moveTo>
                  <a:cubicBezTo>
                    <a:pt x="109419" y="23283"/>
                    <a:pt x="134262" y="48126"/>
                    <a:pt x="134262" y="78773"/>
                  </a:cubicBezTo>
                  <a:cubicBezTo>
                    <a:pt x="134262" y="109419"/>
                    <a:pt x="109419" y="134262"/>
                    <a:pt x="78773" y="134262"/>
                  </a:cubicBezTo>
                  <a:cubicBezTo>
                    <a:pt x="48126" y="134262"/>
                    <a:pt x="23283" y="109419"/>
                    <a:pt x="23283" y="78773"/>
                  </a:cubicBezTo>
                  <a:cubicBezTo>
                    <a:pt x="23312" y="48139"/>
                    <a:pt x="48139" y="23312"/>
                    <a:pt x="78773" y="23283"/>
                  </a:cubicBezTo>
                  <a:moveTo>
                    <a:pt x="78773" y="0"/>
                  </a:moveTo>
                  <a:cubicBezTo>
                    <a:pt x="35268" y="0"/>
                    <a:pt x="0" y="35268"/>
                    <a:pt x="0" y="78773"/>
                  </a:cubicBezTo>
                  <a:cubicBezTo>
                    <a:pt x="0" y="122277"/>
                    <a:pt x="35268" y="157545"/>
                    <a:pt x="78773" y="157545"/>
                  </a:cubicBezTo>
                  <a:cubicBezTo>
                    <a:pt x="122277" y="157545"/>
                    <a:pt x="157545" y="122277"/>
                    <a:pt x="157545" y="78773"/>
                  </a:cubicBezTo>
                  <a:cubicBezTo>
                    <a:pt x="157545" y="35268"/>
                    <a:pt x="122277" y="0"/>
                    <a:pt x="78773" y="0"/>
                  </a:cubicBezTo>
                  <a:close/>
                </a:path>
              </a:pathLst>
            </a:custGeom>
            <a:solidFill>
              <a:schemeClr val="accent2"/>
            </a:solidFill>
            <a:ln w="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cxnSp>
        <p:nvCxnSpPr>
          <p:cNvPr id="52" name="Straight Connector 15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7716" y="3610394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3" name="Content Placeholder 2">
            <a:extLst>
              <a:ext uri="{FF2B5EF4-FFF2-40B4-BE49-F238E27FC236}">
                <a16:creationId xmlns:a16="http://schemas.microsoft.com/office/drawing/2014/main" id="{86CEC1EC-6417-A5BF-D0E9-8C6A56EE532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5376369"/>
              </p:ext>
            </p:extLst>
          </p:nvPr>
        </p:nvGraphicFramePr>
        <p:xfrm>
          <a:off x="891046" y="1825625"/>
          <a:ext cx="7017080" cy="4394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8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10">
            <a:extLst>
              <a:ext uri="{FF2B5EF4-FFF2-40B4-BE49-F238E27FC236}">
                <a16:creationId xmlns:a16="http://schemas.microsoft.com/office/drawing/2014/main" id="{F68B3F68-107C-434F-AA38-110D5EA91B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" y="0"/>
            <a:ext cx="9143999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12">
            <a:extLst>
              <a:ext uri="{FF2B5EF4-FFF2-40B4-BE49-F238E27FC236}">
                <a16:creationId xmlns:a16="http://schemas.microsoft.com/office/drawing/2014/main" id="{AAD0DBB9-1A4B-4391-81D4-CB19F9AB91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6096642" y="0"/>
            <a:ext cx="3047358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14">
            <a:extLst>
              <a:ext uri="{FF2B5EF4-FFF2-40B4-BE49-F238E27FC236}">
                <a16:creationId xmlns:a16="http://schemas.microsoft.com/office/drawing/2014/main" id="{063BBA22-50EA-4C4D-BE05-F1CE4E63A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783777" y="-3783778"/>
            <a:ext cx="1576446" cy="9144002"/>
          </a:xfrm>
          <a:prstGeom prst="rect">
            <a:avLst/>
          </a:prstGeom>
          <a:gradFill>
            <a:gsLst>
              <a:gs pos="23000">
                <a:schemeClr val="accent1">
                  <a:alpha val="0"/>
                </a:schemeClr>
              </a:gs>
              <a:gs pos="99000">
                <a:srgbClr val="000000">
                  <a:alpha val="74000"/>
                </a:srgb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8697" y="348865"/>
            <a:ext cx="7533018" cy="877729"/>
          </a:xfrm>
        </p:spPr>
        <p:txBody>
          <a:bodyPr anchor="ctr">
            <a:normAutofit/>
          </a:bodyPr>
          <a:lstStyle/>
          <a:p>
            <a:r>
              <a:rPr lang="it-IT" sz="3500">
                <a:solidFill>
                  <a:srgbClr val="FFFFFF"/>
                </a:solidFill>
              </a:rPr>
              <a:t>Che cos'è la diagnostica pedagogica</a:t>
            </a:r>
          </a:p>
        </p:txBody>
      </p:sp>
      <p:graphicFrame>
        <p:nvGraphicFramePr>
          <p:cNvPr id="31" name="Content Placeholder 2">
            <a:extLst>
              <a:ext uri="{FF2B5EF4-FFF2-40B4-BE49-F238E27FC236}">
                <a16:creationId xmlns:a16="http://schemas.microsoft.com/office/drawing/2014/main" id="{69A55E7C-79FF-BB3C-2E14-C2EA8497FC6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48872795"/>
              </p:ext>
            </p:extLst>
          </p:nvPr>
        </p:nvGraphicFramePr>
        <p:xfrm>
          <a:off x="483042" y="2112579"/>
          <a:ext cx="8195871" cy="41928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8" name="Rectangle 8">
            <a:extLst>
              <a:ext uri="{FF2B5EF4-FFF2-40B4-BE49-F238E27FC236}">
                <a16:creationId xmlns:a16="http://schemas.microsoft.com/office/drawing/2014/main" id="{3CFEB548-CACC-4915-BA3A-ECFAD4BE05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86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Rectangle 10">
            <a:extLst>
              <a:ext uri="{FF2B5EF4-FFF2-40B4-BE49-F238E27FC236}">
                <a16:creationId xmlns:a16="http://schemas.microsoft.com/office/drawing/2014/main" id="{337DD617-02C2-4388-A86E-BAB7BD2847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3" y="0"/>
            <a:ext cx="9141714" cy="6858000"/>
          </a:xfrm>
          <a:prstGeom prst="rect">
            <a:avLst/>
          </a:prstGeom>
          <a:solidFill>
            <a:schemeClr val="bg1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0" name="Group 12">
            <a:extLst>
              <a:ext uri="{FF2B5EF4-FFF2-40B4-BE49-F238E27FC236}">
                <a16:creationId xmlns:a16="http://schemas.microsoft.com/office/drawing/2014/main" id="{6971532D-ED15-4EA1-8D74-8B9D49117B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6200000">
            <a:off x="49911" y="828635"/>
            <a:ext cx="304800" cy="322326"/>
            <a:chOff x="215328" y="-46937"/>
            <a:chExt cx="304800" cy="2773841"/>
          </a:xfrm>
        </p:grpSpPr>
        <p:cxnSp>
          <p:nvCxnSpPr>
            <p:cNvPr id="91" name="Straight Connector 13">
              <a:extLst>
                <a:ext uri="{FF2B5EF4-FFF2-40B4-BE49-F238E27FC236}">
                  <a16:creationId xmlns:a16="http://schemas.microsoft.com/office/drawing/2014/main" id="{53E0E949-6174-47F4-871C-39B2BE7B4B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215328" y="-46937"/>
              <a:ext cx="0" cy="2773841"/>
            </a:xfrm>
            <a:prstGeom prst="line">
              <a:avLst/>
            </a:prstGeom>
            <a:ln w="25400" cmpd="sng">
              <a:solidFill>
                <a:schemeClr val="bg2">
                  <a:lumMod val="60000"/>
                  <a:lumOff val="40000"/>
                  <a:alpha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14">
              <a:extLst>
                <a:ext uri="{FF2B5EF4-FFF2-40B4-BE49-F238E27FC236}">
                  <a16:creationId xmlns:a16="http://schemas.microsoft.com/office/drawing/2014/main" id="{CA81FA79-0462-498C-A7A0-4F97CB9BD0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316928" y="-46937"/>
              <a:ext cx="0" cy="2773841"/>
            </a:xfrm>
            <a:prstGeom prst="line">
              <a:avLst/>
            </a:prstGeom>
            <a:ln w="25400" cmpd="sng">
              <a:solidFill>
                <a:schemeClr val="bg2">
                  <a:lumMod val="60000"/>
                  <a:lumOff val="40000"/>
                  <a:alpha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15">
              <a:extLst>
                <a:ext uri="{FF2B5EF4-FFF2-40B4-BE49-F238E27FC236}">
                  <a16:creationId xmlns:a16="http://schemas.microsoft.com/office/drawing/2014/main" id="{9B13F096-ACB3-4289-ADE9-7BCF5727CE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418528" y="-46937"/>
              <a:ext cx="0" cy="2773841"/>
            </a:xfrm>
            <a:prstGeom prst="line">
              <a:avLst/>
            </a:prstGeom>
            <a:ln w="25400" cmpd="sng">
              <a:solidFill>
                <a:schemeClr val="bg2">
                  <a:lumMod val="60000"/>
                  <a:lumOff val="40000"/>
                  <a:alpha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16">
              <a:extLst>
                <a:ext uri="{FF2B5EF4-FFF2-40B4-BE49-F238E27FC236}">
                  <a16:creationId xmlns:a16="http://schemas.microsoft.com/office/drawing/2014/main" id="{442D1F89-7331-4DB6-9053-DE817E604F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20128" y="-46937"/>
              <a:ext cx="0" cy="2773841"/>
            </a:xfrm>
            <a:prstGeom prst="line">
              <a:avLst/>
            </a:prstGeom>
            <a:ln w="25400" cmpd="sng">
              <a:solidFill>
                <a:schemeClr val="bg2">
                  <a:lumMod val="60000"/>
                  <a:lumOff val="40000"/>
                  <a:alpha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5" name="Group 18">
            <a:extLst>
              <a:ext uri="{FF2B5EF4-FFF2-40B4-BE49-F238E27FC236}">
                <a16:creationId xmlns:a16="http://schemas.microsoft.com/office/drawing/2014/main" id="{4527D98C-AF53-420B-A7B6-DD5AA7D533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2075420"/>
            <a:ext cx="9036544" cy="4093306"/>
            <a:chOff x="1" y="2075420"/>
            <a:chExt cx="12048729" cy="4093306"/>
          </a:xfrm>
        </p:grpSpPr>
        <p:sp>
          <p:nvSpPr>
            <p:cNvPr id="96" name="Oval 19">
              <a:extLst>
                <a:ext uri="{FF2B5EF4-FFF2-40B4-BE49-F238E27FC236}">
                  <a16:creationId xmlns:a16="http://schemas.microsoft.com/office/drawing/2014/main" id="{9F0B76EE-9601-45D1-815F-6B076D42F0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4500000">
              <a:off x="7942191" y="2507571"/>
              <a:ext cx="3563871" cy="3563871"/>
            </a:xfrm>
            <a:prstGeom prst="ellipse">
              <a:avLst/>
            </a:prstGeom>
            <a:noFill/>
            <a:ln w="31750">
              <a:gradFill>
                <a:gsLst>
                  <a:gs pos="0">
                    <a:schemeClr val="tx2">
                      <a:lumMod val="60000"/>
                      <a:lumOff val="40000"/>
                      <a:alpha val="10000"/>
                    </a:schemeClr>
                  </a:gs>
                  <a:gs pos="100000">
                    <a:schemeClr val="tx2">
                      <a:lumMod val="50000"/>
                      <a:alpha val="2000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Oval 20">
              <a:extLst>
                <a:ext uri="{FF2B5EF4-FFF2-40B4-BE49-F238E27FC236}">
                  <a16:creationId xmlns:a16="http://schemas.microsoft.com/office/drawing/2014/main" id="{1F5FB023-5222-4B9E-B6D1-A5040E4CEB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435065" y="4048931"/>
              <a:ext cx="1381607" cy="1381607"/>
            </a:xfrm>
            <a:prstGeom prst="ellipse">
              <a:avLst/>
            </a:prstGeom>
            <a:noFill/>
            <a:ln w="31750">
              <a:gradFill>
                <a:gsLst>
                  <a:gs pos="0">
                    <a:schemeClr val="tx2">
                      <a:lumMod val="60000"/>
                      <a:lumOff val="40000"/>
                      <a:alpha val="20000"/>
                    </a:schemeClr>
                  </a:gs>
                  <a:gs pos="100000">
                    <a:schemeClr val="tx2">
                      <a:lumMod val="50000"/>
                      <a:alpha val="2000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EAAEED21-38DA-46C2-93A3-F597C8761F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" y="2075420"/>
              <a:ext cx="3144364" cy="3144364"/>
            </a:xfrm>
            <a:prstGeom prst="ellipse">
              <a:avLst/>
            </a:prstGeom>
            <a:gradFill>
              <a:gsLst>
                <a:gs pos="0">
                  <a:schemeClr val="tx2">
                    <a:lumMod val="75000"/>
                    <a:alpha val="20000"/>
                  </a:schemeClr>
                </a:gs>
                <a:gs pos="100000">
                  <a:schemeClr val="tx2">
                    <a:lumMod val="50000"/>
                    <a:alpha val="1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Oval 22">
              <a:extLst>
                <a:ext uri="{FF2B5EF4-FFF2-40B4-BE49-F238E27FC236}">
                  <a16:creationId xmlns:a16="http://schemas.microsoft.com/office/drawing/2014/main" id="{17EFB714-3172-4F11-BA4B-04073494A7F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2600000">
              <a:off x="10150845" y="4270841"/>
              <a:ext cx="1897885" cy="1897885"/>
            </a:xfrm>
            <a:prstGeom prst="ellipse">
              <a:avLst/>
            </a:prstGeom>
            <a:gradFill>
              <a:gsLst>
                <a:gs pos="0">
                  <a:schemeClr val="tx2">
                    <a:lumMod val="75000"/>
                    <a:alpha val="10000"/>
                  </a:schemeClr>
                </a:gs>
                <a:gs pos="100000">
                  <a:schemeClr val="tx2">
                    <a:lumMod val="75000"/>
                    <a:alpha val="2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9" name="Oval 23">
              <a:extLst>
                <a:ext uri="{FF2B5EF4-FFF2-40B4-BE49-F238E27FC236}">
                  <a16:creationId xmlns:a16="http://schemas.microsoft.com/office/drawing/2014/main" id="{8783C632-F1E2-40EE-AFA0-EF8D52D677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4500000">
              <a:off x="2046780" y="3040492"/>
              <a:ext cx="2579322" cy="2579322"/>
            </a:xfrm>
            <a:prstGeom prst="ellipse">
              <a:avLst/>
            </a:prstGeom>
            <a:noFill/>
            <a:ln w="31750">
              <a:gradFill>
                <a:gsLst>
                  <a:gs pos="0">
                    <a:schemeClr val="tx2">
                      <a:lumMod val="60000"/>
                      <a:lumOff val="40000"/>
                      <a:alpha val="20000"/>
                    </a:schemeClr>
                  </a:gs>
                  <a:gs pos="100000">
                    <a:schemeClr val="tx2">
                      <a:lumMod val="50000"/>
                      <a:alpha val="2000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Oval 24">
              <a:extLst>
                <a:ext uri="{FF2B5EF4-FFF2-40B4-BE49-F238E27FC236}">
                  <a16:creationId xmlns:a16="http://schemas.microsoft.com/office/drawing/2014/main" id="{7980DE84-E4A8-4C12-97F1-AADA86FFB0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4500000">
              <a:off x="2224640" y="3193975"/>
              <a:ext cx="2243193" cy="2243193"/>
            </a:xfrm>
            <a:prstGeom prst="ellipse">
              <a:avLst/>
            </a:prstGeom>
            <a:noFill/>
            <a:ln w="31750">
              <a:gradFill>
                <a:gsLst>
                  <a:gs pos="0">
                    <a:schemeClr val="tx2">
                      <a:lumMod val="60000"/>
                      <a:lumOff val="40000"/>
                      <a:alpha val="10000"/>
                    </a:schemeClr>
                  </a:gs>
                  <a:gs pos="100000">
                    <a:schemeClr val="tx2">
                      <a:lumMod val="50000"/>
                      <a:alpha val="1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1" name="Rectangle 26">
            <a:extLst>
              <a:ext uri="{FF2B5EF4-FFF2-40B4-BE49-F238E27FC236}">
                <a16:creationId xmlns:a16="http://schemas.microsoft.com/office/drawing/2014/main" id="{7A4FCEB1-CD0B-4966-8A9D-F458E4F79B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7479052" y="1131512"/>
            <a:ext cx="2796461" cy="533439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40000"/>
                  <a:lumOff val="60000"/>
                  <a:alpha val="0"/>
                </a:schemeClr>
              </a:gs>
              <a:gs pos="100000">
                <a:schemeClr val="tx2">
                  <a:lumMod val="75000"/>
                  <a:alpha val="10000"/>
                </a:schemeClr>
              </a:gs>
            </a:gsLst>
            <a:lin ang="8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2" name="Group 28">
            <a:extLst>
              <a:ext uri="{FF2B5EF4-FFF2-40B4-BE49-F238E27FC236}">
                <a16:creationId xmlns:a16="http://schemas.microsoft.com/office/drawing/2014/main" id="{D3866B94-A099-49F6-A378-974CED7F57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444654" y="317578"/>
            <a:ext cx="411480" cy="549007"/>
            <a:chOff x="7029447" y="3514725"/>
            <a:chExt cx="1285875" cy="549007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103C908-3FF0-4A95-851C-DF3C650FFB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29447" y="3514725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75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30">
              <a:extLst>
                <a:ext uri="{FF2B5EF4-FFF2-40B4-BE49-F238E27FC236}">
                  <a16:creationId xmlns:a16="http://schemas.microsoft.com/office/drawing/2014/main" id="{6AF400D3-D15B-4146-82E6-B2FC1194FED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29447" y="3697727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75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602F76C8-7CAD-4B72-BD0D-072D2AFA0C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29447" y="3880729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75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32">
              <a:extLst>
                <a:ext uri="{FF2B5EF4-FFF2-40B4-BE49-F238E27FC236}">
                  <a16:creationId xmlns:a16="http://schemas.microsoft.com/office/drawing/2014/main" id="{15CEBAD8-9DE5-4790-9CD4-C384EB371D5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29447" y="4063732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75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5" name="Rectangle 34">
            <a:extLst>
              <a:ext uri="{FF2B5EF4-FFF2-40B4-BE49-F238E27FC236}">
                <a16:creationId xmlns:a16="http://schemas.microsoft.com/office/drawing/2014/main" id="{D3B7B9BA-215A-4923-954F-3DAE9523AB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6140785"/>
            <a:ext cx="4571997" cy="711252"/>
          </a:xfrm>
          <a:prstGeom prst="rect">
            <a:avLst/>
          </a:prstGeom>
          <a:gradFill flip="none" rotWithShape="1">
            <a:gsLst>
              <a:gs pos="10000">
                <a:schemeClr val="tx2">
                  <a:lumMod val="50000"/>
                  <a:alpha val="10000"/>
                </a:schemeClr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lin ang="8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6" name="Group 36">
            <a:extLst>
              <a:ext uri="{FF2B5EF4-FFF2-40B4-BE49-F238E27FC236}">
                <a16:creationId xmlns:a16="http://schemas.microsoft.com/office/drawing/2014/main" id="{34013081-B23F-45CB-A45B-562B629ADB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5400000">
            <a:off x="-645785" y="5940560"/>
            <a:ext cx="1285875" cy="549007"/>
            <a:chOff x="7029447" y="3514725"/>
            <a:chExt cx="1285875" cy="549007"/>
          </a:xfrm>
        </p:grpSpPr>
        <p:cxnSp>
          <p:nvCxnSpPr>
            <p:cNvPr id="107" name="Straight Connector 37">
              <a:extLst>
                <a:ext uri="{FF2B5EF4-FFF2-40B4-BE49-F238E27FC236}">
                  <a16:creationId xmlns:a16="http://schemas.microsoft.com/office/drawing/2014/main" id="{4B8B11FB-E867-4638-B75F-B4B7DBDDB7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29447" y="3514725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50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38">
              <a:extLst>
                <a:ext uri="{FF2B5EF4-FFF2-40B4-BE49-F238E27FC236}">
                  <a16:creationId xmlns:a16="http://schemas.microsoft.com/office/drawing/2014/main" id="{ABC84FC8-9600-4AE5-9E77-38E2363A30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29447" y="3697727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50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3514F95D-50D5-4B76-B347-91D1D76F8F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29447" y="3880729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50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885455D4-020C-4462-8A90-3B6434A508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29447" y="4063732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50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202" y="630935"/>
            <a:ext cx="3711172" cy="5509815"/>
          </a:xfrm>
          <a:noFill/>
        </p:spPr>
        <p:txBody>
          <a:bodyPr anchor="t">
            <a:normAutofit/>
          </a:bodyPr>
          <a:lstStyle/>
          <a:p>
            <a:pPr algn="l"/>
            <a:r>
              <a:rPr lang="it-IT" sz="4200"/>
              <a:t>Domande della diagnostica pedagogica</a:t>
            </a:r>
          </a:p>
        </p:txBody>
      </p:sp>
      <p:graphicFrame>
        <p:nvGraphicFramePr>
          <p:cNvPr id="109" name="Content Placeholder 2">
            <a:extLst>
              <a:ext uri="{FF2B5EF4-FFF2-40B4-BE49-F238E27FC236}">
                <a16:creationId xmlns:a16="http://schemas.microsoft.com/office/drawing/2014/main" id="{0724DEED-93C7-3A40-592B-A3BE3C2C288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50098259"/>
              </p:ext>
            </p:extLst>
          </p:nvPr>
        </p:nvGraphicFramePr>
        <p:xfrm>
          <a:off x="4361891" y="546369"/>
          <a:ext cx="4131533" cy="55098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8" name="Rectangle 8">
            <a:extLst>
              <a:ext uri="{FF2B5EF4-FFF2-40B4-BE49-F238E27FC236}">
                <a16:creationId xmlns:a16="http://schemas.microsoft.com/office/drawing/2014/main" id="{738F59A4-4431-460D-8E49-6E65C189A5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9" name="Group 10">
            <a:extLst>
              <a:ext uri="{FF2B5EF4-FFF2-40B4-BE49-F238E27FC236}">
                <a16:creationId xmlns:a16="http://schemas.microsoft.com/office/drawing/2014/main" id="{8A919B9C-5C01-47E4-B2F2-45F589208A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9144000" cy="6858000"/>
            <a:chOff x="0" y="0"/>
            <a:chExt cx="12192000" cy="685800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85A82CE-D835-4542-BE8D-62A8F5A943C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 12">
              <a:extLst>
                <a:ext uri="{FF2B5EF4-FFF2-40B4-BE49-F238E27FC236}">
                  <a16:creationId xmlns:a16="http://schemas.microsoft.com/office/drawing/2014/main" id="{063D7EF0-3AC8-4029-B55D-EBDD733D39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accent4">
                <a:lumMod val="75000"/>
                <a:alpha val="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3147" y="365125"/>
            <a:ext cx="8317705" cy="1325563"/>
          </a:xfrm>
        </p:spPr>
        <p:txBody>
          <a:bodyPr>
            <a:normAutofit/>
          </a:bodyPr>
          <a:lstStyle/>
          <a:p>
            <a:r>
              <a:rPr lang="it-IT" sz="3500"/>
              <a:t>Criteri di qualità</a:t>
            </a:r>
          </a:p>
        </p:txBody>
      </p:sp>
      <p:graphicFrame>
        <p:nvGraphicFramePr>
          <p:cNvPr id="51" name="Content Placeholder 2">
            <a:extLst>
              <a:ext uri="{FF2B5EF4-FFF2-40B4-BE49-F238E27FC236}">
                <a16:creationId xmlns:a16="http://schemas.microsoft.com/office/drawing/2014/main" id="{8EA63F90-3AB8-2796-6349-6CEC9B32756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9207161"/>
              </p:ext>
            </p:extLst>
          </p:nvPr>
        </p:nvGraphicFramePr>
        <p:xfrm>
          <a:off x="410766" y="2133600"/>
          <a:ext cx="8320087" cy="4157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93F7EE1-B2BC-0DCE-815C-E04FCF0143AB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17777" r="2223"/>
          <a:stretch>
            <a:fillRect/>
          </a:stretch>
        </p:blipFill>
        <p:spPr>
          <a:xfrm>
            <a:off x="20" y="10"/>
            <a:ext cx="9143980" cy="68579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50AB553-2A96-4A92-96F2-93548E0969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10000">
                <a:schemeClr val="bg2">
                  <a:alpha val="68000"/>
                </a:schemeClr>
              </a:gs>
              <a:gs pos="85000">
                <a:schemeClr val="bg2">
                  <a:alpha val="97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>
            <a:normAutofit/>
          </a:bodyPr>
          <a:lstStyle/>
          <a:p>
            <a:r>
              <a:rPr lang="it-IT"/>
              <a:t>Prospettiva sincronica</a:t>
            </a:r>
          </a:p>
        </p:txBody>
      </p:sp>
      <p:graphicFrame>
        <p:nvGraphicFramePr>
          <p:cNvPr id="41" name="Content Placeholder 2">
            <a:extLst>
              <a:ext uri="{FF2B5EF4-FFF2-40B4-BE49-F238E27FC236}">
                <a16:creationId xmlns:a16="http://schemas.microsoft.com/office/drawing/2014/main" id="{8DCCE1CB-06CD-35BE-6BD0-332348573B6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13942186"/>
              </p:ext>
            </p:extLst>
          </p:nvPr>
        </p:nvGraphicFramePr>
        <p:xfrm>
          <a:off x="628650" y="1825625"/>
          <a:ext cx="78867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Prospettiva diacronica</a:t>
            </a:r>
          </a:p>
        </p:txBody>
      </p:sp>
      <p:graphicFrame>
        <p:nvGraphicFramePr>
          <p:cNvPr id="24" name="Content Placeholder 2">
            <a:extLst>
              <a:ext uri="{FF2B5EF4-FFF2-40B4-BE49-F238E27FC236}">
                <a16:creationId xmlns:a16="http://schemas.microsoft.com/office/drawing/2014/main" id="{33A53198-85AE-E719-6E4D-CABEA3EBD802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8">
            <a:extLst>
              <a:ext uri="{FF2B5EF4-FFF2-40B4-BE49-F238E27FC236}">
                <a16:creationId xmlns:a16="http://schemas.microsoft.com/office/drawing/2014/main" id="{A3EFF7B1-6CB7-47D1-AD37-B870CA2B21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86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10">
            <a:extLst>
              <a:ext uri="{FF2B5EF4-FFF2-40B4-BE49-F238E27FC236}">
                <a16:creationId xmlns:a16="http://schemas.microsoft.com/office/drawing/2014/main" id="{7FA2962B-21B6-4689-A95D-A8FF6ADE47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3" y="0"/>
            <a:ext cx="9141714" cy="6858000"/>
          </a:xfrm>
          <a:prstGeom prst="rect">
            <a:avLst/>
          </a:prstGeom>
          <a:solidFill>
            <a:schemeClr val="bg1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4" name="Group 12">
            <a:extLst>
              <a:ext uri="{FF2B5EF4-FFF2-40B4-BE49-F238E27FC236}">
                <a16:creationId xmlns:a16="http://schemas.microsoft.com/office/drawing/2014/main" id="{A745280D-ED36-41FE-8EB1-CE597C99CF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6200000">
            <a:off x="49911" y="828635"/>
            <a:ext cx="304800" cy="322326"/>
            <a:chOff x="215328" y="-46937"/>
            <a:chExt cx="304800" cy="2773841"/>
          </a:xfrm>
        </p:grpSpPr>
        <p:cxnSp>
          <p:nvCxnSpPr>
            <p:cNvPr id="36" name="Straight Connector 13">
              <a:extLst>
                <a:ext uri="{FF2B5EF4-FFF2-40B4-BE49-F238E27FC236}">
                  <a16:creationId xmlns:a16="http://schemas.microsoft.com/office/drawing/2014/main" id="{3D26CEB3-5AE4-4088-AD63-396DB50F28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215328" y="-46937"/>
              <a:ext cx="0" cy="2773841"/>
            </a:xfrm>
            <a:prstGeom prst="line">
              <a:avLst/>
            </a:prstGeom>
            <a:ln w="25400" cmpd="sng">
              <a:solidFill>
                <a:schemeClr val="bg2">
                  <a:lumMod val="60000"/>
                  <a:lumOff val="40000"/>
                  <a:alpha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14">
              <a:extLst>
                <a:ext uri="{FF2B5EF4-FFF2-40B4-BE49-F238E27FC236}">
                  <a16:creationId xmlns:a16="http://schemas.microsoft.com/office/drawing/2014/main" id="{4AA9279A-AD34-474C-834E-6BF658144A5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316928" y="-46937"/>
              <a:ext cx="0" cy="2773841"/>
            </a:xfrm>
            <a:prstGeom prst="line">
              <a:avLst/>
            </a:prstGeom>
            <a:ln w="25400" cmpd="sng">
              <a:solidFill>
                <a:schemeClr val="bg2">
                  <a:lumMod val="60000"/>
                  <a:lumOff val="40000"/>
                  <a:alpha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15">
              <a:extLst>
                <a:ext uri="{FF2B5EF4-FFF2-40B4-BE49-F238E27FC236}">
                  <a16:creationId xmlns:a16="http://schemas.microsoft.com/office/drawing/2014/main" id="{B3589559-7D9A-4ECD-90BB-A5565E2DAE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418528" y="-46937"/>
              <a:ext cx="0" cy="2773841"/>
            </a:xfrm>
            <a:prstGeom prst="line">
              <a:avLst/>
            </a:prstGeom>
            <a:ln w="25400" cmpd="sng">
              <a:solidFill>
                <a:schemeClr val="bg2">
                  <a:lumMod val="60000"/>
                  <a:lumOff val="40000"/>
                  <a:alpha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16">
              <a:extLst>
                <a:ext uri="{FF2B5EF4-FFF2-40B4-BE49-F238E27FC236}">
                  <a16:creationId xmlns:a16="http://schemas.microsoft.com/office/drawing/2014/main" id="{701B1A71-DCEA-4EB2-8133-98A2CD6F098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20128" y="-46937"/>
              <a:ext cx="0" cy="2773841"/>
            </a:xfrm>
            <a:prstGeom prst="line">
              <a:avLst/>
            </a:prstGeom>
            <a:ln w="25400" cmpd="sng">
              <a:solidFill>
                <a:schemeClr val="bg2">
                  <a:lumMod val="60000"/>
                  <a:lumOff val="40000"/>
                  <a:alpha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oup 18">
            <a:extLst>
              <a:ext uri="{FF2B5EF4-FFF2-40B4-BE49-F238E27FC236}">
                <a16:creationId xmlns:a16="http://schemas.microsoft.com/office/drawing/2014/main" id="{80E95A5C-1E97-41C3-9DEC-245FF6DEBF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2075420"/>
            <a:ext cx="9036544" cy="4093306"/>
            <a:chOff x="1" y="2075420"/>
            <a:chExt cx="12048729" cy="4093306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8D3C3374-C720-4FCD-B6CD-AEF1D1A6190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4500000">
              <a:off x="7942191" y="2507571"/>
              <a:ext cx="3563871" cy="3563871"/>
            </a:xfrm>
            <a:prstGeom prst="ellipse">
              <a:avLst/>
            </a:prstGeom>
            <a:noFill/>
            <a:ln w="31750">
              <a:gradFill>
                <a:gsLst>
                  <a:gs pos="0">
                    <a:schemeClr val="tx2">
                      <a:lumMod val="60000"/>
                      <a:lumOff val="40000"/>
                      <a:alpha val="10000"/>
                    </a:schemeClr>
                  </a:gs>
                  <a:gs pos="100000">
                    <a:schemeClr val="tx2">
                      <a:lumMod val="50000"/>
                      <a:alpha val="2000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7639E2EF-4D23-4EA3-B29E-D6362FF722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435065" y="4048931"/>
              <a:ext cx="1381607" cy="1381607"/>
            </a:xfrm>
            <a:prstGeom prst="ellipse">
              <a:avLst/>
            </a:prstGeom>
            <a:noFill/>
            <a:ln w="31750">
              <a:gradFill>
                <a:gsLst>
                  <a:gs pos="0">
                    <a:schemeClr val="tx2">
                      <a:lumMod val="60000"/>
                      <a:lumOff val="40000"/>
                      <a:alpha val="20000"/>
                    </a:schemeClr>
                  </a:gs>
                  <a:gs pos="100000">
                    <a:schemeClr val="tx2">
                      <a:lumMod val="50000"/>
                      <a:alpha val="2000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730820A4-6CEA-4BF7-8DE4-F5B2D2EB23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" y="2075420"/>
              <a:ext cx="3144364" cy="3144364"/>
            </a:xfrm>
            <a:prstGeom prst="ellipse">
              <a:avLst/>
            </a:prstGeom>
            <a:gradFill>
              <a:gsLst>
                <a:gs pos="0">
                  <a:schemeClr val="tx2">
                    <a:lumMod val="75000"/>
                    <a:alpha val="20000"/>
                  </a:schemeClr>
                </a:gs>
                <a:gs pos="100000">
                  <a:schemeClr val="tx2">
                    <a:lumMod val="50000"/>
                    <a:alpha val="1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F320E002-8AED-4D4F-A104-0585FFFB9A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2600000">
              <a:off x="10150845" y="4270841"/>
              <a:ext cx="1897885" cy="1897885"/>
            </a:xfrm>
            <a:prstGeom prst="ellipse">
              <a:avLst/>
            </a:prstGeom>
            <a:gradFill>
              <a:gsLst>
                <a:gs pos="0">
                  <a:schemeClr val="tx2">
                    <a:lumMod val="75000"/>
                    <a:alpha val="10000"/>
                  </a:schemeClr>
                </a:gs>
                <a:gs pos="100000">
                  <a:schemeClr val="tx2">
                    <a:lumMod val="75000"/>
                    <a:alpha val="2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6A0BF3F3-3A09-42CE-9483-114BD01DD96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4500000">
              <a:off x="2046780" y="3040492"/>
              <a:ext cx="2579322" cy="2579322"/>
            </a:xfrm>
            <a:prstGeom prst="ellipse">
              <a:avLst/>
            </a:prstGeom>
            <a:noFill/>
            <a:ln w="31750">
              <a:gradFill>
                <a:gsLst>
                  <a:gs pos="0">
                    <a:schemeClr val="tx2">
                      <a:lumMod val="60000"/>
                      <a:lumOff val="40000"/>
                      <a:alpha val="20000"/>
                    </a:schemeClr>
                  </a:gs>
                  <a:gs pos="100000">
                    <a:schemeClr val="tx2">
                      <a:lumMod val="50000"/>
                      <a:alpha val="2000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B233BD5C-DFC7-4EB7-B348-7C9B5B8D0A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4500000">
              <a:off x="2224640" y="3193975"/>
              <a:ext cx="2243193" cy="2243193"/>
            </a:xfrm>
            <a:prstGeom prst="ellipse">
              <a:avLst/>
            </a:prstGeom>
            <a:noFill/>
            <a:ln w="31750">
              <a:gradFill>
                <a:gsLst>
                  <a:gs pos="0">
                    <a:schemeClr val="tx2">
                      <a:lumMod val="60000"/>
                      <a:lumOff val="40000"/>
                      <a:alpha val="10000"/>
                    </a:schemeClr>
                  </a:gs>
                  <a:gs pos="100000">
                    <a:schemeClr val="tx2">
                      <a:lumMod val="50000"/>
                      <a:alpha val="1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A00D2CE1-35C1-46E6-BD59-CEE668BD90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7479052" y="1131512"/>
            <a:ext cx="2796461" cy="533439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40000"/>
                  <a:lumOff val="60000"/>
                  <a:alpha val="0"/>
                </a:schemeClr>
              </a:gs>
              <a:gs pos="100000">
                <a:schemeClr val="tx2">
                  <a:lumMod val="75000"/>
                  <a:alpha val="10000"/>
                </a:schemeClr>
              </a:gs>
            </a:gsLst>
            <a:lin ang="8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58DCE86-9AE1-46D1-96D6-04B8B3EDF6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444654" y="317578"/>
            <a:ext cx="411480" cy="549007"/>
            <a:chOff x="7029447" y="3514725"/>
            <a:chExt cx="1285875" cy="549007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89B74739-D423-4F25-A976-0A6CD86D17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29447" y="3514725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75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6018E700-FF08-42AA-9237-24E7A74AD38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29447" y="3697727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75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6B3488A-8A55-403E-B9C9-75AFA0CF53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29447" y="3880729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75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5089B9D-BA8D-4A64-B95F-33940D9D68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29447" y="4063732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75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Rectangle 34">
            <a:extLst>
              <a:ext uri="{FF2B5EF4-FFF2-40B4-BE49-F238E27FC236}">
                <a16:creationId xmlns:a16="http://schemas.microsoft.com/office/drawing/2014/main" id="{E18403B7-F2C7-4C07-8522-21C3191090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6140785"/>
            <a:ext cx="4571997" cy="711252"/>
          </a:xfrm>
          <a:prstGeom prst="rect">
            <a:avLst/>
          </a:prstGeom>
          <a:gradFill flip="none" rotWithShape="1">
            <a:gsLst>
              <a:gs pos="10000">
                <a:schemeClr val="tx2">
                  <a:lumMod val="50000"/>
                  <a:alpha val="10000"/>
                </a:schemeClr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lin ang="8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23B58CC6-A99E-43AF-A467-256F19287F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5400000">
            <a:off x="-645785" y="5940560"/>
            <a:ext cx="1285875" cy="549007"/>
            <a:chOff x="7029447" y="3514725"/>
            <a:chExt cx="1285875" cy="549007"/>
          </a:xfrm>
        </p:grpSpPr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8FE97852-3A18-4317-B17E-8C45174F96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29447" y="3514725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50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F9D0BC6E-6D0B-4589-B1BF-372BAA3839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29447" y="3697727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50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530B892E-E062-4B0A-B79E-E55D36EC9A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29447" y="3880729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50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8D1A4DF9-C28A-4C0A-B273-702F0C4880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29447" y="4063732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50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202" y="495992"/>
            <a:ext cx="3146355" cy="5638831"/>
          </a:xfrm>
          <a:noFill/>
        </p:spPr>
        <p:txBody>
          <a:bodyPr anchor="ctr">
            <a:normAutofit/>
          </a:bodyPr>
          <a:lstStyle/>
          <a:p>
            <a:pPr algn="l"/>
            <a:r>
              <a:rPr lang="it-IT" sz="4200"/>
              <a:t>Il Progetto Educativo Clinico</a:t>
            </a:r>
          </a:p>
        </p:txBody>
      </p:sp>
      <p:graphicFrame>
        <p:nvGraphicFramePr>
          <p:cNvPr id="46" name="Content Placeholder 2">
            <a:extLst>
              <a:ext uri="{FF2B5EF4-FFF2-40B4-BE49-F238E27FC236}">
                <a16:creationId xmlns:a16="http://schemas.microsoft.com/office/drawing/2014/main" id="{55B4CF67-55D5-B48A-AB6A-C6F6FE5C82F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77711475"/>
              </p:ext>
            </p:extLst>
          </p:nvPr>
        </p:nvGraphicFramePr>
        <p:xfrm>
          <a:off x="3686960" y="866585"/>
          <a:ext cx="4690291" cy="50561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8">
            <a:extLst>
              <a:ext uri="{FF2B5EF4-FFF2-40B4-BE49-F238E27FC236}">
                <a16:creationId xmlns:a16="http://schemas.microsoft.com/office/drawing/2014/main" id="{C05CBC3C-2E5A-4839-8B9B-2E5A6ADF0F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: Shape 10">
            <a:extLst>
              <a:ext uri="{FF2B5EF4-FFF2-40B4-BE49-F238E27FC236}">
                <a16:creationId xmlns:a16="http://schemas.microsoft.com/office/drawing/2014/main" id="{DB5B423A-57CC-4C58-AA26-8E2E862B03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3912768" cy="3994777"/>
          </a:xfrm>
          <a:custGeom>
            <a:avLst/>
            <a:gdLst>
              <a:gd name="connsiteX0" fmla="*/ 1945461 w 5217023"/>
              <a:gd name="connsiteY0" fmla="*/ 3787398 h 3994777"/>
              <a:gd name="connsiteX1" fmla="*/ 1942113 w 5217023"/>
              <a:gd name="connsiteY1" fmla="*/ 3790053 h 3994777"/>
              <a:gd name="connsiteX2" fmla="*/ 1946982 w 5217023"/>
              <a:gd name="connsiteY2" fmla="*/ 3787990 h 3994777"/>
              <a:gd name="connsiteX3" fmla="*/ 1945461 w 5217023"/>
              <a:gd name="connsiteY3" fmla="*/ 3787398 h 3994777"/>
              <a:gd name="connsiteX4" fmla="*/ 0 w 5217023"/>
              <a:gd name="connsiteY4" fmla="*/ 0 h 3994777"/>
              <a:gd name="connsiteX5" fmla="*/ 5030958 w 5217023"/>
              <a:gd name="connsiteY5" fmla="*/ 0 h 3994777"/>
              <a:gd name="connsiteX6" fmla="*/ 5046198 w 5217023"/>
              <a:gd name="connsiteY6" fmla="*/ 153449 h 3994777"/>
              <a:gd name="connsiteX7" fmla="*/ 5055729 w 5217023"/>
              <a:gd name="connsiteY7" fmla="*/ 415828 h 3994777"/>
              <a:gd name="connsiteX8" fmla="*/ 4735242 w 5217023"/>
              <a:gd name="connsiteY8" fmla="*/ 1867130 h 3994777"/>
              <a:gd name="connsiteX9" fmla="*/ 3907395 w 5217023"/>
              <a:gd name="connsiteY9" fmla="*/ 2938441 h 3994777"/>
              <a:gd name="connsiteX10" fmla="*/ 3946497 w 5217023"/>
              <a:gd name="connsiteY10" fmla="*/ 2908567 h 3994777"/>
              <a:gd name="connsiteX11" fmla="*/ 4585421 w 5217023"/>
              <a:gd name="connsiteY11" fmla="*/ 2188401 h 3994777"/>
              <a:gd name="connsiteX12" fmla="*/ 5142585 w 5217023"/>
              <a:gd name="connsiteY12" fmla="*/ 276891 h 3994777"/>
              <a:gd name="connsiteX13" fmla="*/ 5121833 w 5217023"/>
              <a:gd name="connsiteY13" fmla="*/ 30208 h 3994777"/>
              <a:gd name="connsiteX14" fmla="*/ 5116229 w 5217023"/>
              <a:gd name="connsiteY14" fmla="*/ 0 h 3994777"/>
              <a:gd name="connsiteX15" fmla="*/ 5184724 w 5217023"/>
              <a:gd name="connsiteY15" fmla="*/ 0 h 3994777"/>
              <a:gd name="connsiteX16" fmla="*/ 5196265 w 5217023"/>
              <a:gd name="connsiteY16" fmla="*/ 66113 h 3994777"/>
              <a:gd name="connsiteX17" fmla="*/ 5058603 w 5217023"/>
              <a:gd name="connsiteY17" fmla="*/ 1368242 h 3994777"/>
              <a:gd name="connsiteX18" fmla="*/ 4096624 w 5217023"/>
              <a:gd name="connsiteY18" fmla="*/ 2870829 h 3994777"/>
              <a:gd name="connsiteX19" fmla="*/ 3833203 w 5217023"/>
              <a:gd name="connsiteY19" fmla="*/ 3092190 h 3994777"/>
              <a:gd name="connsiteX20" fmla="*/ 3536509 w 5217023"/>
              <a:gd name="connsiteY20" fmla="*/ 3297128 h 3994777"/>
              <a:gd name="connsiteX21" fmla="*/ 3148966 w 5217023"/>
              <a:gd name="connsiteY21" fmla="*/ 3485478 h 3994777"/>
              <a:gd name="connsiteX22" fmla="*/ 1860557 w 5217023"/>
              <a:gd name="connsiteY22" fmla="*/ 3880910 h 3994777"/>
              <a:gd name="connsiteX23" fmla="*/ 573715 w 5217023"/>
              <a:gd name="connsiteY23" fmla="*/ 3983764 h 3994777"/>
              <a:gd name="connsiteX24" fmla="*/ 108410 w 5217023"/>
              <a:gd name="connsiteY24" fmla="*/ 3908816 h 3994777"/>
              <a:gd name="connsiteX25" fmla="*/ 0 w 5217023"/>
              <a:gd name="connsiteY25" fmla="*/ 3876793 h 3994777"/>
              <a:gd name="connsiteX26" fmla="*/ 0 w 5217023"/>
              <a:gd name="connsiteY26" fmla="*/ 3802912 h 3994777"/>
              <a:gd name="connsiteX27" fmla="*/ 36975 w 5217023"/>
              <a:gd name="connsiteY27" fmla="*/ 3815954 h 3994777"/>
              <a:gd name="connsiteX28" fmla="*/ 561628 w 5217023"/>
              <a:gd name="connsiteY28" fmla="*/ 3912655 h 3994777"/>
              <a:gd name="connsiteX29" fmla="*/ 1683086 w 5217023"/>
              <a:gd name="connsiteY29" fmla="*/ 3844334 h 3994777"/>
              <a:gd name="connsiteX30" fmla="*/ 1806023 w 5217023"/>
              <a:gd name="connsiteY30" fmla="*/ 3820992 h 3994777"/>
              <a:gd name="connsiteX31" fmla="*/ 1921817 w 5217023"/>
              <a:gd name="connsiteY31" fmla="*/ 3795747 h 3994777"/>
              <a:gd name="connsiteX32" fmla="*/ 1243689 w 5217023"/>
              <a:gd name="connsiteY32" fmla="*/ 3846539 h 3994777"/>
              <a:gd name="connsiteX33" fmla="*/ 62875 w 5217023"/>
              <a:gd name="connsiteY33" fmla="*/ 3668143 h 3994777"/>
              <a:gd name="connsiteX34" fmla="*/ 0 w 5217023"/>
              <a:gd name="connsiteY34" fmla="*/ 3644185 h 3994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217023" h="3994777">
                <a:moveTo>
                  <a:pt x="1945461" y="3787398"/>
                </a:moveTo>
                <a:lnTo>
                  <a:pt x="1942113" y="3790053"/>
                </a:lnTo>
                <a:lnTo>
                  <a:pt x="1946982" y="3787990"/>
                </a:lnTo>
                <a:cubicBezTo>
                  <a:pt x="1946982" y="3787990"/>
                  <a:pt x="1946379" y="3787019"/>
                  <a:pt x="1945461" y="3787398"/>
                </a:cubicBezTo>
                <a:close/>
                <a:moveTo>
                  <a:pt x="0" y="0"/>
                </a:moveTo>
                <a:lnTo>
                  <a:pt x="5030958" y="0"/>
                </a:lnTo>
                <a:lnTo>
                  <a:pt x="5046198" y="153449"/>
                </a:lnTo>
                <a:cubicBezTo>
                  <a:pt x="5052189" y="240558"/>
                  <a:pt x="5055458" y="328007"/>
                  <a:pt x="5055729" y="415828"/>
                </a:cubicBezTo>
                <a:cubicBezTo>
                  <a:pt x="5057604" y="923672"/>
                  <a:pt x="4959210" y="1409054"/>
                  <a:pt x="4735242" y="1867130"/>
                </a:cubicBezTo>
                <a:cubicBezTo>
                  <a:pt x="4533284" y="2280198"/>
                  <a:pt x="4248921" y="2629330"/>
                  <a:pt x="3907395" y="2938441"/>
                </a:cubicBezTo>
                <a:cubicBezTo>
                  <a:pt x="3922498" y="2931535"/>
                  <a:pt x="3935859" y="2921330"/>
                  <a:pt x="3946497" y="2908567"/>
                </a:cubicBezTo>
                <a:cubicBezTo>
                  <a:pt x="4193494" y="2700987"/>
                  <a:pt x="4408756" y="2458364"/>
                  <a:pt x="4585421" y="2188401"/>
                </a:cubicBezTo>
                <a:cubicBezTo>
                  <a:pt x="4967641" y="1608533"/>
                  <a:pt x="5169304" y="975361"/>
                  <a:pt x="5142585" y="276891"/>
                </a:cubicBezTo>
                <a:cubicBezTo>
                  <a:pt x="5139764" y="194215"/>
                  <a:pt x="5132824" y="111888"/>
                  <a:pt x="5121833" y="30208"/>
                </a:cubicBezTo>
                <a:lnTo>
                  <a:pt x="5116229" y="0"/>
                </a:lnTo>
                <a:lnTo>
                  <a:pt x="5184724" y="0"/>
                </a:lnTo>
                <a:lnTo>
                  <a:pt x="5196265" y="66113"/>
                </a:lnTo>
                <a:cubicBezTo>
                  <a:pt x="5249921" y="496647"/>
                  <a:pt x="5197997" y="931171"/>
                  <a:pt x="5058603" y="1368242"/>
                </a:cubicBezTo>
                <a:cubicBezTo>
                  <a:pt x="4872414" y="1953929"/>
                  <a:pt x="4544298" y="2451351"/>
                  <a:pt x="4096624" y="2870829"/>
                </a:cubicBezTo>
                <a:cubicBezTo>
                  <a:pt x="4012832" y="2949426"/>
                  <a:pt x="3924415" y="3022439"/>
                  <a:pt x="3833203" y="3092190"/>
                </a:cubicBezTo>
                <a:cubicBezTo>
                  <a:pt x="3741992" y="3161943"/>
                  <a:pt x="3648667" y="3225510"/>
                  <a:pt x="3536509" y="3297128"/>
                </a:cubicBezTo>
                <a:cubicBezTo>
                  <a:pt x="3427215" y="3372735"/>
                  <a:pt x="3288598" y="3430233"/>
                  <a:pt x="3148966" y="3485478"/>
                </a:cubicBezTo>
                <a:cubicBezTo>
                  <a:pt x="2729930" y="3651299"/>
                  <a:pt x="2302194" y="3788890"/>
                  <a:pt x="1860557" y="3880910"/>
                </a:cubicBezTo>
                <a:cubicBezTo>
                  <a:pt x="1435974" y="3969444"/>
                  <a:pt x="1008052" y="4017957"/>
                  <a:pt x="573715" y="3983764"/>
                </a:cubicBezTo>
                <a:cubicBezTo>
                  <a:pt x="415134" y="3971300"/>
                  <a:pt x="259585" y="3947743"/>
                  <a:pt x="108410" y="3908816"/>
                </a:cubicBezTo>
                <a:lnTo>
                  <a:pt x="0" y="3876793"/>
                </a:lnTo>
                <a:lnTo>
                  <a:pt x="0" y="3802912"/>
                </a:lnTo>
                <a:lnTo>
                  <a:pt x="36975" y="3815954"/>
                </a:lnTo>
                <a:cubicBezTo>
                  <a:pt x="206404" y="3867475"/>
                  <a:pt x="382020" y="3897326"/>
                  <a:pt x="561628" y="3912655"/>
                </a:cubicBezTo>
                <a:cubicBezTo>
                  <a:pt x="938583" y="3944832"/>
                  <a:pt x="1311814" y="3910697"/>
                  <a:pt x="1683086" y="3844334"/>
                </a:cubicBezTo>
                <a:cubicBezTo>
                  <a:pt x="1724123" y="3837151"/>
                  <a:pt x="1765097" y="3829374"/>
                  <a:pt x="1806023" y="3820992"/>
                </a:cubicBezTo>
                <a:cubicBezTo>
                  <a:pt x="1844740" y="3813079"/>
                  <a:pt x="1883218" y="3804161"/>
                  <a:pt x="1921817" y="3795747"/>
                </a:cubicBezTo>
                <a:cubicBezTo>
                  <a:pt x="1697011" y="3826435"/>
                  <a:pt x="1470551" y="3843387"/>
                  <a:pt x="1243689" y="3846539"/>
                </a:cubicBezTo>
                <a:cubicBezTo>
                  <a:pt x="839058" y="3849054"/>
                  <a:pt x="443424" y="3800206"/>
                  <a:pt x="62875" y="3668143"/>
                </a:cubicBezTo>
                <a:lnTo>
                  <a:pt x="0" y="364418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673770"/>
            <a:ext cx="2415246" cy="2027227"/>
          </a:xfrm>
        </p:spPr>
        <p:txBody>
          <a:bodyPr anchor="t">
            <a:normAutofit/>
          </a:bodyPr>
          <a:lstStyle/>
          <a:p>
            <a:pPr>
              <a:lnSpc>
                <a:spcPct val="90000"/>
              </a:lnSpc>
            </a:pPr>
            <a:r>
              <a:rPr lang="it-IT" sz="3600">
                <a:solidFill>
                  <a:srgbClr val="FFFFFF"/>
                </a:solidFill>
              </a:rPr>
              <a:t>Soggettività e oggettività</a:t>
            </a:r>
          </a:p>
        </p:txBody>
      </p:sp>
      <p:graphicFrame>
        <p:nvGraphicFramePr>
          <p:cNvPr id="23" name="Content Placeholder 2">
            <a:extLst>
              <a:ext uri="{FF2B5EF4-FFF2-40B4-BE49-F238E27FC236}">
                <a16:creationId xmlns:a16="http://schemas.microsoft.com/office/drawing/2014/main" id="{D7ADCCB3-D901-5B02-3817-AFC73319A0E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49689656"/>
              </p:ext>
            </p:extLst>
          </p:nvPr>
        </p:nvGraphicFramePr>
        <p:xfrm>
          <a:off x="4157004" y="541606"/>
          <a:ext cx="4358346" cy="56782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758" y="327025"/>
            <a:ext cx="3993358" cy="1630363"/>
          </a:xfrm>
        </p:spPr>
        <p:txBody>
          <a:bodyPr anchor="b">
            <a:normAutofit/>
          </a:bodyPr>
          <a:lstStyle/>
          <a:p>
            <a:r>
              <a:rPr lang="it-IT" sz="3100"/>
              <a:t>L'osservazione pedagogica</a:t>
            </a:r>
          </a:p>
        </p:txBody>
      </p:sp>
      <p:pic>
        <p:nvPicPr>
          <p:cNvPr id="65" name="Picture 5">
            <a:extLst>
              <a:ext uri="{FF2B5EF4-FFF2-40B4-BE49-F238E27FC236}">
                <a16:creationId xmlns:a16="http://schemas.microsoft.com/office/drawing/2014/main" id="{81041739-F244-EB91-F7FB-05BB178744A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3073" r="41641"/>
          <a:stretch>
            <a:fillRect/>
          </a:stretch>
        </p:blipFill>
        <p:spPr>
          <a:xfrm>
            <a:off x="4474766" y="1"/>
            <a:ext cx="4669234" cy="6856412"/>
          </a:xfrm>
          <a:custGeom>
            <a:avLst/>
            <a:gdLst/>
            <a:ahLst/>
            <a:cxnLst/>
            <a:rect l="l" t="t" r="r" b="b"/>
            <a:pathLst>
              <a:path w="5620032" h="6856412">
                <a:moveTo>
                  <a:pt x="13187" y="0"/>
                </a:moveTo>
                <a:lnTo>
                  <a:pt x="5620032" y="0"/>
                </a:lnTo>
                <a:lnTo>
                  <a:pt x="5620032" y="6856412"/>
                </a:lnTo>
                <a:lnTo>
                  <a:pt x="0" y="6856412"/>
                </a:lnTo>
                <a:lnTo>
                  <a:pt x="64318" y="6298274"/>
                </a:lnTo>
                <a:cubicBezTo>
                  <a:pt x="203221" y="4970220"/>
                  <a:pt x="240510" y="3632077"/>
                  <a:pt x="97152" y="2276000"/>
                </a:cubicBezTo>
                <a:cubicBezTo>
                  <a:pt x="35713" y="1694824"/>
                  <a:pt x="7455" y="1116942"/>
                  <a:pt x="6154" y="541737"/>
                </a:cubicBezTo>
                <a:close/>
              </a:path>
            </a:pathLst>
          </a:custGeom>
        </p:spPr>
      </p:pic>
      <p:graphicFrame>
        <p:nvGraphicFramePr>
          <p:cNvPr id="66" name="Content Placeholder 2">
            <a:extLst>
              <a:ext uri="{FF2B5EF4-FFF2-40B4-BE49-F238E27FC236}">
                <a16:creationId xmlns:a16="http://schemas.microsoft.com/office/drawing/2014/main" id="{B4BB2A18-D35B-8950-0794-224F0DAF9BC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27103713"/>
              </p:ext>
            </p:extLst>
          </p:nvPr>
        </p:nvGraphicFramePr>
        <p:xfrm>
          <a:off x="360759" y="2286001"/>
          <a:ext cx="3993357" cy="39195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196</Words>
  <Application>Microsoft Office PowerPoint</Application>
  <PresentationFormat>Presentazione su schermo (4:3)</PresentationFormat>
  <Paragraphs>56</Paragraphs>
  <Slides>11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Diagnostica pedagogica</vt:lpstr>
      <vt:lpstr>Che cos'è la diagnostica pedagogica</vt:lpstr>
      <vt:lpstr>Domande della diagnostica pedagogica</vt:lpstr>
      <vt:lpstr>Criteri di qualità</vt:lpstr>
      <vt:lpstr>Prospettiva sincronica</vt:lpstr>
      <vt:lpstr>Prospettiva diacronica</vt:lpstr>
      <vt:lpstr>Il Progetto Educativo Clinico</vt:lpstr>
      <vt:lpstr>Soggettività e oggettività</vt:lpstr>
      <vt:lpstr>L'osservazione pedagogica</vt:lpstr>
      <vt:lpstr>Fonti della diagnostica pedagogica</vt:lpstr>
      <vt:lpstr>Dal caso al progetto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Gian Luca Bellisario Presidente Nazionale ANIPED</dc:creator>
  <cp:keywords/>
  <dc:description>generated using python-pptx</dc:description>
  <cp:lastModifiedBy>Gian Luca Bellisario Presidente Nazionale ANIPED</cp:lastModifiedBy>
  <cp:revision>2</cp:revision>
  <dcterms:created xsi:type="dcterms:W3CDTF">2013-01-27T09:14:16Z</dcterms:created>
  <dcterms:modified xsi:type="dcterms:W3CDTF">2026-03-14T10:21:21Z</dcterms:modified>
  <cp:category/>
</cp:coreProperties>
</file>